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8"/>
  </p:sldMasterIdLst>
  <p:notesMasterIdLst>
    <p:notesMasterId r:id="rId44"/>
  </p:notesMasterIdLst>
  <p:sldIdLst>
    <p:sldId id="256" r:id="rId19"/>
    <p:sldId id="258" r:id="rId20"/>
    <p:sldId id="257" r:id="rId21"/>
    <p:sldId id="263" r:id="rId22"/>
    <p:sldId id="264" r:id="rId23"/>
    <p:sldId id="259" r:id="rId24"/>
    <p:sldId id="260" r:id="rId25"/>
    <p:sldId id="261" r:id="rId26"/>
    <p:sldId id="262" r:id="rId27"/>
    <p:sldId id="265" r:id="rId28"/>
    <p:sldId id="266" r:id="rId29"/>
    <p:sldId id="267" r:id="rId30"/>
    <p:sldId id="268" r:id="rId31"/>
    <p:sldId id="269" r:id="rId32"/>
    <p:sldId id="270" r:id="rId33"/>
    <p:sldId id="271" r:id="rId34"/>
    <p:sldId id="272" r:id="rId35"/>
    <p:sldId id="273" r:id="rId36"/>
    <p:sldId id="274" r:id="rId37"/>
    <p:sldId id="275" r:id="rId38"/>
    <p:sldId id="277" r:id="rId39"/>
    <p:sldId id="276" r:id="rId40"/>
    <p:sldId id="280" r:id="rId41"/>
    <p:sldId id="281" r:id="rId42"/>
    <p:sldId id="279"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D175"/>
    <a:srgbClr val="CDCB63"/>
    <a:srgbClr val="C8C553"/>
    <a:srgbClr val="FCD9EB"/>
    <a:srgbClr val="FEEBE2"/>
    <a:srgbClr val="C6FDE5"/>
    <a:srgbClr val="F4F4DD"/>
    <a:srgbClr val="EDF7D3"/>
    <a:srgbClr val="00000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58" autoAdjust="0"/>
    <p:restoredTop sz="94270" autoAdjust="0"/>
  </p:normalViewPr>
  <p:slideViewPr>
    <p:cSldViewPr snapToGrid="0">
      <p:cViewPr varScale="1">
        <p:scale>
          <a:sx n="70" d="100"/>
          <a:sy n="70" d="100"/>
        </p:scale>
        <p:origin x="22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slideMaster" Target="slideMasters/slideMaster1.xml"/><Relationship Id="rId26" Type="http://schemas.openxmlformats.org/officeDocument/2006/relationships/slide" Target="slides/slide8.xml"/><Relationship Id="rId39"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theme" Target="theme/theme1.xml"/><Relationship Id="rId7" Type="http://schemas.openxmlformats.org/officeDocument/2006/relationships/customXml" Target="../customXml/item7.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customXml" Target="../customXml/item16.xml"/><Relationship Id="rId20" Type="http://schemas.openxmlformats.org/officeDocument/2006/relationships/slide" Target="slides/slide2.xml"/><Relationship Id="rId29" Type="http://schemas.openxmlformats.org/officeDocument/2006/relationships/slide" Target="slides/slide11.xml"/><Relationship Id="rId41"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microsoft.com/office/2015/10/relationships/revisionInfo" Target="revisionInfo.xml"/><Relationship Id="rId10" Type="http://schemas.openxmlformats.org/officeDocument/2006/relationships/customXml" Target="../customXml/item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tableStyles" Target="tableStyles.xml"/><Relationship Id="rId8" Type="http://schemas.openxmlformats.org/officeDocument/2006/relationships/customXml" Target="../customXml/item8.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DA9982-7E3D-4970-A3EB-5ABD074905C4}" type="doc">
      <dgm:prSet loTypeId="urn:microsoft.com/office/officeart/2005/8/layout/cycle2" loCatId="cycle" qsTypeId="urn:microsoft.com/office/officeart/2005/8/quickstyle/simple1" qsCatId="simple" csTypeId="urn:microsoft.com/office/officeart/2005/8/colors/accent2_2" csCatId="accent2" phldr="1"/>
      <dgm:spPr/>
      <dgm:t>
        <a:bodyPr/>
        <a:lstStyle/>
        <a:p>
          <a:endParaRPr lang="zh-TW" altLang="en-US"/>
        </a:p>
      </dgm:t>
    </dgm:pt>
    <dgm:pt modelId="{F3BD93D1-308F-448D-949C-1A8268E17B1C}">
      <dgm:prSet phldrT="[文字]" custT="1"/>
      <dgm:spPr/>
      <dgm:t>
        <a:bodyPr/>
        <a:lstStyle/>
        <a:p>
          <a:r>
            <a:rPr lang="en-GB" altLang="zh-TW" sz="2000" b="1" dirty="0">
              <a:solidFill>
                <a:schemeClr val="accent2">
                  <a:lumMod val="20000"/>
                  <a:lumOff val="80000"/>
                </a:schemeClr>
              </a:solidFill>
              <a:effectLst>
                <a:outerShdw blurRad="38100" dist="38100" dir="2700000" algn="tl">
                  <a:srgbClr val="000000">
                    <a:alpha val="43137"/>
                  </a:srgbClr>
                </a:outerShdw>
              </a:effectLst>
            </a:rPr>
            <a:t>Poor academic results</a:t>
          </a:r>
          <a:endParaRPr lang="zh-TW" altLang="en-US" sz="2000" b="1" dirty="0">
            <a:solidFill>
              <a:schemeClr val="accent2">
                <a:lumMod val="20000"/>
                <a:lumOff val="80000"/>
              </a:schemeClr>
            </a:solidFill>
            <a:effectLst>
              <a:outerShdw blurRad="38100" dist="38100" dir="2700000" algn="tl">
                <a:srgbClr val="000000">
                  <a:alpha val="43137"/>
                </a:srgbClr>
              </a:outerShdw>
            </a:effectLst>
          </a:endParaRPr>
        </a:p>
      </dgm:t>
    </dgm:pt>
    <dgm:pt modelId="{3D7C0DF1-2D48-4819-97EC-B4EF1BCD7DD9}" type="parTrans" cxnId="{AAA89409-A948-48F3-9630-2D63EFA6DC56}">
      <dgm:prSet/>
      <dgm:spPr/>
      <dgm:t>
        <a:bodyPr/>
        <a:lstStyle/>
        <a:p>
          <a:endParaRPr lang="zh-TW" altLang="en-US" b="1">
            <a:solidFill>
              <a:schemeClr val="accent2">
                <a:lumMod val="20000"/>
                <a:lumOff val="80000"/>
              </a:schemeClr>
            </a:solidFill>
            <a:effectLst>
              <a:outerShdw blurRad="38100" dist="38100" dir="2700000" algn="tl">
                <a:srgbClr val="000000">
                  <a:alpha val="43137"/>
                </a:srgbClr>
              </a:outerShdw>
            </a:effectLst>
          </a:endParaRPr>
        </a:p>
      </dgm:t>
    </dgm:pt>
    <dgm:pt modelId="{641BD454-782E-42A9-8779-8AE901A20760}" type="sibTrans" cxnId="{AAA89409-A948-48F3-9630-2D63EFA6DC56}">
      <dgm:prSet/>
      <dgm:spPr>
        <a:ln>
          <a:solidFill>
            <a:schemeClr val="tx2">
              <a:lumMod val="25000"/>
            </a:schemeClr>
          </a:solidFill>
        </a:ln>
      </dgm:spPr>
      <dgm:t>
        <a:bodyPr/>
        <a:lstStyle/>
        <a:p>
          <a:endParaRPr lang="zh-TW" altLang="en-US" b="1">
            <a:solidFill>
              <a:schemeClr val="accent2">
                <a:lumMod val="20000"/>
                <a:lumOff val="80000"/>
              </a:schemeClr>
            </a:solidFill>
            <a:effectLst>
              <a:outerShdw blurRad="38100" dist="38100" dir="2700000" algn="tl">
                <a:srgbClr val="000000">
                  <a:alpha val="43137"/>
                </a:srgbClr>
              </a:outerShdw>
            </a:effectLst>
          </a:endParaRPr>
        </a:p>
      </dgm:t>
    </dgm:pt>
    <dgm:pt modelId="{C4EC566B-9124-4AE3-A7B3-DE96DC3887AF}">
      <dgm:prSet phldrT="[文字]" custT="1"/>
      <dgm:spPr/>
      <dgm:t>
        <a:bodyPr/>
        <a:lstStyle/>
        <a:p>
          <a:r>
            <a:rPr lang="en-GB" altLang="zh-TW" sz="1400" b="1" dirty="0">
              <a:solidFill>
                <a:schemeClr val="accent2">
                  <a:lumMod val="20000"/>
                  <a:lumOff val="80000"/>
                </a:schemeClr>
              </a:solidFill>
              <a:effectLst>
                <a:outerShdw blurRad="38100" dist="38100" dir="2700000" algn="tl">
                  <a:srgbClr val="000000">
                    <a:alpha val="43137"/>
                  </a:srgbClr>
                </a:outerShdw>
              </a:effectLst>
            </a:rPr>
            <a:t>Scolded by parents</a:t>
          </a:r>
          <a:endParaRPr lang="zh-TW" altLang="en-US" sz="1400" b="1" dirty="0">
            <a:solidFill>
              <a:schemeClr val="accent2">
                <a:lumMod val="20000"/>
                <a:lumOff val="80000"/>
              </a:schemeClr>
            </a:solidFill>
            <a:effectLst>
              <a:outerShdw blurRad="38100" dist="38100" dir="2700000" algn="tl">
                <a:srgbClr val="000000">
                  <a:alpha val="43137"/>
                </a:srgbClr>
              </a:outerShdw>
            </a:effectLst>
          </a:endParaRPr>
        </a:p>
      </dgm:t>
    </dgm:pt>
    <dgm:pt modelId="{D2C0975F-1F2A-4992-8F5E-B6B3FAFBA3EF}" type="parTrans" cxnId="{31952456-C0C2-4E3F-98F3-630EC8986B86}">
      <dgm:prSet/>
      <dgm:spPr/>
      <dgm:t>
        <a:bodyPr/>
        <a:lstStyle/>
        <a:p>
          <a:endParaRPr lang="zh-TW" altLang="en-US" b="1">
            <a:solidFill>
              <a:schemeClr val="accent2">
                <a:lumMod val="20000"/>
                <a:lumOff val="80000"/>
              </a:schemeClr>
            </a:solidFill>
            <a:effectLst>
              <a:outerShdw blurRad="38100" dist="38100" dir="2700000" algn="tl">
                <a:srgbClr val="000000">
                  <a:alpha val="43137"/>
                </a:srgbClr>
              </a:outerShdw>
            </a:effectLst>
          </a:endParaRPr>
        </a:p>
      </dgm:t>
    </dgm:pt>
    <dgm:pt modelId="{07383BD4-71DE-4A1D-B8DC-376EB7C3A47F}" type="sibTrans" cxnId="{31952456-C0C2-4E3F-98F3-630EC8986B86}">
      <dgm:prSet/>
      <dgm:spPr>
        <a:ln>
          <a:solidFill>
            <a:schemeClr val="tx2">
              <a:lumMod val="25000"/>
            </a:schemeClr>
          </a:solidFill>
        </a:ln>
      </dgm:spPr>
      <dgm:t>
        <a:bodyPr/>
        <a:lstStyle/>
        <a:p>
          <a:endParaRPr lang="zh-TW" altLang="en-US" b="1">
            <a:solidFill>
              <a:schemeClr val="accent2">
                <a:lumMod val="20000"/>
                <a:lumOff val="80000"/>
              </a:schemeClr>
            </a:solidFill>
            <a:effectLst>
              <a:outerShdw blurRad="38100" dist="38100" dir="2700000" algn="tl">
                <a:srgbClr val="000000">
                  <a:alpha val="43137"/>
                </a:srgbClr>
              </a:outerShdw>
            </a:effectLst>
          </a:endParaRPr>
        </a:p>
      </dgm:t>
    </dgm:pt>
    <dgm:pt modelId="{9355ADC7-B63A-411C-B0F3-48C73EB27AB7}">
      <dgm:prSet phldrT="[文字]" custT="1"/>
      <dgm:spPr/>
      <dgm:t>
        <a:bodyPr/>
        <a:lstStyle/>
        <a:p>
          <a:r>
            <a:rPr lang="en-GB" altLang="zh-TW" sz="1800" b="1" dirty="0">
              <a:solidFill>
                <a:schemeClr val="accent2">
                  <a:lumMod val="20000"/>
                  <a:lumOff val="80000"/>
                </a:schemeClr>
              </a:solidFill>
              <a:effectLst>
                <a:outerShdw blurRad="38100" dist="38100" dir="2700000" algn="tl">
                  <a:srgbClr val="000000">
                    <a:alpha val="43137"/>
                  </a:srgbClr>
                </a:outerShdw>
              </a:effectLst>
            </a:rPr>
            <a:t>Stress builds up</a:t>
          </a:r>
          <a:endParaRPr lang="zh-TW" altLang="en-US" sz="1800" b="1" dirty="0">
            <a:solidFill>
              <a:schemeClr val="accent2">
                <a:lumMod val="20000"/>
                <a:lumOff val="80000"/>
              </a:schemeClr>
            </a:solidFill>
            <a:effectLst>
              <a:outerShdw blurRad="38100" dist="38100" dir="2700000" algn="tl">
                <a:srgbClr val="000000">
                  <a:alpha val="43137"/>
                </a:srgbClr>
              </a:outerShdw>
            </a:effectLst>
          </a:endParaRPr>
        </a:p>
      </dgm:t>
    </dgm:pt>
    <dgm:pt modelId="{F3F9640B-A3D2-4952-9C61-C23B96E6D357}" type="parTrans" cxnId="{D3B02C54-6195-4B43-A01E-B8C803E27704}">
      <dgm:prSet/>
      <dgm:spPr/>
      <dgm:t>
        <a:bodyPr/>
        <a:lstStyle/>
        <a:p>
          <a:endParaRPr lang="zh-TW" altLang="en-US" b="1">
            <a:solidFill>
              <a:schemeClr val="accent2">
                <a:lumMod val="20000"/>
                <a:lumOff val="80000"/>
              </a:schemeClr>
            </a:solidFill>
            <a:effectLst>
              <a:outerShdw blurRad="38100" dist="38100" dir="2700000" algn="tl">
                <a:srgbClr val="000000">
                  <a:alpha val="43137"/>
                </a:srgbClr>
              </a:outerShdw>
            </a:effectLst>
          </a:endParaRPr>
        </a:p>
      </dgm:t>
    </dgm:pt>
    <dgm:pt modelId="{B40054F8-6609-4660-8325-9598B3D71EDF}" type="sibTrans" cxnId="{D3B02C54-6195-4B43-A01E-B8C803E27704}">
      <dgm:prSet/>
      <dgm:spPr>
        <a:ln>
          <a:solidFill>
            <a:schemeClr val="tx2">
              <a:lumMod val="25000"/>
            </a:schemeClr>
          </a:solidFill>
        </a:ln>
      </dgm:spPr>
      <dgm:t>
        <a:bodyPr/>
        <a:lstStyle/>
        <a:p>
          <a:endParaRPr lang="zh-TW" altLang="en-US" b="1">
            <a:solidFill>
              <a:schemeClr val="accent2">
                <a:lumMod val="20000"/>
                <a:lumOff val="80000"/>
              </a:schemeClr>
            </a:solidFill>
            <a:effectLst>
              <a:outerShdw blurRad="38100" dist="38100" dir="2700000" algn="tl">
                <a:srgbClr val="000000">
                  <a:alpha val="43137"/>
                </a:srgbClr>
              </a:outerShdw>
            </a:effectLst>
          </a:endParaRPr>
        </a:p>
      </dgm:t>
    </dgm:pt>
    <dgm:pt modelId="{F1CB1165-9168-4667-8FCB-6FEA3F2643AE}">
      <dgm:prSet phldrT="[文字]" custT="1"/>
      <dgm:spPr/>
      <dgm:t>
        <a:bodyPr/>
        <a:lstStyle/>
        <a:p>
          <a:r>
            <a:rPr lang="en-GB" altLang="zh-TW" sz="1600" b="1" dirty="0">
              <a:solidFill>
                <a:schemeClr val="accent2">
                  <a:lumMod val="20000"/>
                  <a:lumOff val="80000"/>
                </a:schemeClr>
              </a:solidFill>
              <a:effectLst>
                <a:outerShdw blurRad="38100" dist="38100" dir="2700000" algn="tl">
                  <a:srgbClr val="000000">
                    <a:alpha val="43137"/>
                  </a:srgbClr>
                </a:outerShdw>
              </a:effectLst>
            </a:rPr>
            <a:t>Symptoms appear</a:t>
          </a:r>
          <a:endParaRPr lang="zh-TW" altLang="en-US" sz="1600" b="1" dirty="0">
            <a:solidFill>
              <a:schemeClr val="accent2">
                <a:lumMod val="20000"/>
                <a:lumOff val="80000"/>
              </a:schemeClr>
            </a:solidFill>
            <a:effectLst>
              <a:outerShdw blurRad="38100" dist="38100" dir="2700000" algn="tl">
                <a:srgbClr val="000000">
                  <a:alpha val="43137"/>
                </a:srgbClr>
              </a:outerShdw>
            </a:effectLst>
          </a:endParaRPr>
        </a:p>
      </dgm:t>
    </dgm:pt>
    <dgm:pt modelId="{90ABC66E-9B32-4598-BC6A-D40389178014}" type="parTrans" cxnId="{CBFDDFC7-C142-4D12-AB9A-8F14A5ED6644}">
      <dgm:prSet/>
      <dgm:spPr/>
      <dgm:t>
        <a:bodyPr/>
        <a:lstStyle/>
        <a:p>
          <a:endParaRPr lang="zh-TW" altLang="en-US" b="1">
            <a:solidFill>
              <a:schemeClr val="accent2">
                <a:lumMod val="20000"/>
                <a:lumOff val="80000"/>
              </a:schemeClr>
            </a:solidFill>
            <a:effectLst>
              <a:outerShdw blurRad="38100" dist="38100" dir="2700000" algn="tl">
                <a:srgbClr val="000000">
                  <a:alpha val="43137"/>
                </a:srgbClr>
              </a:outerShdw>
            </a:effectLst>
          </a:endParaRPr>
        </a:p>
      </dgm:t>
    </dgm:pt>
    <dgm:pt modelId="{496C3F94-749D-4E5E-8303-AC3E82890E17}" type="sibTrans" cxnId="{CBFDDFC7-C142-4D12-AB9A-8F14A5ED6644}">
      <dgm:prSet/>
      <dgm:spPr>
        <a:ln>
          <a:solidFill>
            <a:schemeClr val="tx2">
              <a:lumMod val="25000"/>
            </a:schemeClr>
          </a:solidFill>
        </a:ln>
      </dgm:spPr>
      <dgm:t>
        <a:bodyPr/>
        <a:lstStyle/>
        <a:p>
          <a:endParaRPr lang="zh-TW" altLang="en-US" b="1">
            <a:solidFill>
              <a:schemeClr val="accent2">
                <a:lumMod val="20000"/>
                <a:lumOff val="80000"/>
              </a:schemeClr>
            </a:solidFill>
            <a:effectLst>
              <a:outerShdw blurRad="38100" dist="38100" dir="2700000" algn="tl">
                <a:srgbClr val="000000">
                  <a:alpha val="43137"/>
                </a:srgbClr>
              </a:outerShdw>
            </a:effectLst>
          </a:endParaRPr>
        </a:p>
      </dgm:t>
    </dgm:pt>
    <dgm:pt modelId="{923B547D-45A1-43F4-AD22-69447390E1C2}">
      <dgm:prSet phldrT="[文字]" custT="1"/>
      <dgm:spPr/>
      <dgm:t>
        <a:bodyPr/>
        <a:lstStyle/>
        <a:p>
          <a:r>
            <a:rPr lang="en-GB" altLang="zh-TW" sz="2400" b="1" dirty="0">
              <a:solidFill>
                <a:schemeClr val="accent2">
                  <a:lumMod val="20000"/>
                  <a:lumOff val="80000"/>
                </a:schemeClr>
              </a:solidFill>
              <a:effectLst>
                <a:outerShdw blurRad="38100" dist="38100" dir="2700000" algn="tl">
                  <a:srgbClr val="000000">
                    <a:alpha val="43137"/>
                  </a:srgbClr>
                </a:outerShdw>
              </a:effectLst>
            </a:rPr>
            <a:t>Can’t focus</a:t>
          </a:r>
          <a:endParaRPr lang="zh-TW" altLang="en-US" sz="2400" b="1" dirty="0">
            <a:solidFill>
              <a:schemeClr val="accent2">
                <a:lumMod val="20000"/>
                <a:lumOff val="80000"/>
              </a:schemeClr>
            </a:solidFill>
            <a:effectLst>
              <a:outerShdw blurRad="38100" dist="38100" dir="2700000" algn="tl">
                <a:srgbClr val="000000">
                  <a:alpha val="43137"/>
                </a:srgbClr>
              </a:outerShdw>
            </a:effectLst>
          </a:endParaRPr>
        </a:p>
      </dgm:t>
    </dgm:pt>
    <dgm:pt modelId="{F9301A01-47EE-4931-B9F9-002050C8BC8A}" type="parTrans" cxnId="{D52C497B-CD57-469C-A5A2-53E19A02AE4A}">
      <dgm:prSet/>
      <dgm:spPr/>
      <dgm:t>
        <a:bodyPr/>
        <a:lstStyle/>
        <a:p>
          <a:endParaRPr lang="zh-TW" altLang="en-US" b="1">
            <a:effectLst>
              <a:outerShdw blurRad="38100" dist="38100" dir="2700000" algn="tl">
                <a:srgbClr val="000000">
                  <a:alpha val="43137"/>
                </a:srgbClr>
              </a:outerShdw>
            </a:effectLst>
          </a:endParaRPr>
        </a:p>
      </dgm:t>
    </dgm:pt>
    <dgm:pt modelId="{D3133B1F-8762-47CC-9F9D-227209F1F264}" type="sibTrans" cxnId="{D52C497B-CD57-469C-A5A2-53E19A02AE4A}">
      <dgm:prSet/>
      <dgm:spPr>
        <a:ln>
          <a:solidFill>
            <a:schemeClr val="tx2">
              <a:lumMod val="25000"/>
            </a:schemeClr>
          </a:solidFill>
        </a:ln>
      </dgm:spPr>
      <dgm:t>
        <a:bodyPr/>
        <a:lstStyle/>
        <a:p>
          <a:endParaRPr lang="zh-TW" altLang="en-US" b="1">
            <a:effectLst>
              <a:outerShdw blurRad="38100" dist="38100" dir="2700000" algn="tl">
                <a:srgbClr val="000000">
                  <a:alpha val="43137"/>
                </a:srgbClr>
              </a:outerShdw>
            </a:effectLst>
          </a:endParaRPr>
        </a:p>
      </dgm:t>
    </dgm:pt>
    <dgm:pt modelId="{8BBF9572-63ED-43E8-B882-CE231467CDBC}" type="pres">
      <dgm:prSet presAssocID="{86DA9982-7E3D-4970-A3EB-5ABD074905C4}" presName="cycle" presStyleCnt="0">
        <dgm:presLayoutVars>
          <dgm:dir/>
          <dgm:resizeHandles val="exact"/>
        </dgm:presLayoutVars>
      </dgm:prSet>
      <dgm:spPr/>
    </dgm:pt>
    <dgm:pt modelId="{D9F06F7D-0846-4633-9805-9148F25B75ED}" type="pres">
      <dgm:prSet presAssocID="{F3BD93D1-308F-448D-949C-1A8268E17B1C}" presName="node" presStyleLbl="node1" presStyleIdx="0" presStyleCnt="5" custScaleX="192664" custScaleY="141303" custRadScaleRad="34418" custRadScaleInc="-19224">
        <dgm:presLayoutVars>
          <dgm:bulletEnabled val="1"/>
        </dgm:presLayoutVars>
      </dgm:prSet>
      <dgm:spPr/>
    </dgm:pt>
    <dgm:pt modelId="{7DEC2054-64E6-4519-911B-F014883676BE}" type="pres">
      <dgm:prSet presAssocID="{641BD454-782E-42A9-8779-8AE901A20760}" presName="sibTrans" presStyleLbl="sibTrans2D1" presStyleIdx="0" presStyleCnt="5"/>
      <dgm:spPr/>
    </dgm:pt>
    <dgm:pt modelId="{A1C34468-F271-439D-80C4-E6B4DA8EF57A}" type="pres">
      <dgm:prSet presAssocID="{641BD454-782E-42A9-8779-8AE901A20760}" presName="connectorText" presStyleLbl="sibTrans2D1" presStyleIdx="0" presStyleCnt="5"/>
      <dgm:spPr/>
    </dgm:pt>
    <dgm:pt modelId="{F127603A-B40E-4F74-8E9A-9023D7EED97D}" type="pres">
      <dgm:prSet presAssocID="{C4EC566B-9124-4AE3-A7B3-DE96DC3887AF}" presName="node" presStyleLbl="node1" presStyleIdx="1" presStyleCnt="5" custScaleX="123167" custScaleY="122971" custRadScaleRad="196809" custRadScaleInc="-15204">
        <dgm:presLayoutVars>
          <dgm:bulletEnabled val="1"/>
        </dgm:presLayoutVars>
      </dgm:prSet>
      <dgm:spPr/>
    </dgm:pt>
    <dgm:pt modelId="{CB88261C-FA9C-4BE3-9A90-2810861EAF8E}" type="pres">
      <dgm:prSet presAssocID="{07383BD4-71DE-4A1D-B8DC-376EB7C3A47F}" presName="sibTrans" presStyleLbl="sibTrans2D1" presStyleIdx="1" presStyleCnt="5"/>
      <dgm:spPr/>
    </dgm:pt>
    <dgm:pt modelId="{5BD73E18-AABD-4C1B-A6C5-93F3ABA7A8ED}" type="pres">
      <dgm:prSet presAssocID="{07383BD4-71DE-4A1D-B8DC-376EB7C3A47F}" presName="connectorText" presStyleLbl="sibTrans2D1" presStyleIdx="1" presStyleCnt="5"/>
      <dgm:spPr/>
    </dgm:pt>
    <dgm:pt modelId="{7BB7E7D9-4EC7-44DB-BF03-C00F68F8E82F}" type="pres">
      <dgm:prSet presAssocID="{9355ADC7-B63A-411C-B0F3-48C73EB27AB7}" presName="node" presStyleLbl="node1" presStyleIdx="2" presStyleCnt="5" custScaleX="123167" custScaleY="122971" custRadScaleRad="211765" custRadScaleInc="-96169">
        <dgm:presLayoutVars>
          <dgm:bulletEnabled val="1"/>
        </dgm:presLayoutVars>
      </dgm:prSet>
      <dgm:spPr/>
    </dgm:pt>
    <dgm:pt modelId="{277D44E0-55B6-4AB4-9F18-B3DFD4C08FE2}" type="pres">
      <dgm:prSet presAssocID="{B40054F8-6609-4660-8325-9598B3D71EDF}" presName="sibTrans" presStyleLbl="sibTrans2D1" presStyleIdx="2" presStyleCnt="5"/>
      <dgm:spPr/>
    </dgm:pt>
    <dgm:pt modelId="{5F77F750-45D8-4CF7-A2F1-6C7A6F041D1F}" type="pres">
      <dgm:prSet presAssocID="{B40054F8-6609-4660-8325-9598B3D71EDF}" presName="connectorText" presStyleLbl="sibTrans2D1" presStyleIdx="2" presStyleCnt="5"/>
      <dgm:spPr/>
    </dgm:pt>
    <dgm:pt modelId="{3BA1D118-BBCE-4067-9BC9-83497C1CA897}" type="pres">
      <dgm:prSet presAssocID="{F1CB1165-9168-4667-8FCB-6FEA3F2643AE}" presName="node" presStyleLbl="node1" presStyleIdx="3" presStyleCnt="5" custScaleX="178665" custScaleY="139236" custRadScaleRad="95320" custRadScaleInc="-102553">
        <dgm:presLayoutVars>
          <dgm:bulletEnabled val="1"/>
        </dgm:presLayoutVars>
      </dgm:prSet>
      <dgm:spPr/>
    </dgm:pt>
    <dgm:pt modelId="{44086D02-D7F3-4C81-B08A-1807AB0644F9}" type="pres">
      <dgm:prSet presAssocID="{496C3F94-749D-4E5E-8303-AC3E82890E17}" presName="sibTrans" presStyleLbl="sibTrans2D1" presStyleIdx="3" presStyleCnt="5"/>
      <dgm:spPr/>
    </dgm:pt>
    <dgm:pt modelId="{F55CE568-87F9-42E8-874B-77907DC4C58A}" type="pres">
      <dgm:prSet presAssocID="{496C3F94-749D-4E5E-8303-AC3E82890E17}" presName="connectorText" presStyleLbl="sibTrans2D1" presStyleIdx="3" presStyleCnt="5"/>
      <dgm:spPr/>
    </dgm:pt>
    <dgm:pt modelId="{723C1257-4195-45DF-823A-03E371FD8ACA}" type="pres">
      <dgm:prSet presAssocID="{923B547D-45A1-43F4-AD22-69447390E1C2}" presName="node" presStyleLbl="node1" presStyleIdx="4" presStyleCnt="5" custScaleX="130882" custScaleY="130882" custRadScaleRad="196132" custRadScaleInc="-50986">
        <dgm:presLayoutVars>
          <dgm:bulletEnabled val="1"/>
        </dgm:presLayoutVars>
      </dgm:prSet>
      <dgm:spPr/>
    </dgm:pt>
    <dgm:pt modelId="{2F06533D-8ADB-41F9-B501-DA7A4A46A945}" type="pres">
      <dgm:prSet presAssocID="{D3133B1F-8762-47CC-9F9D-227209F1F264}" presName="sibTrans" presStyleLbl="sibTrans2D1" presStyleIdx="4" presStyleCnt="5"/>
      <dgm:spPr/>
    </dgm:pt>
    <dgm:pt modelId="{FAA4870A-C545-4517-8273-42AC359824BF}" type="pres">
      <dgm:prSet presAssocID="{D3133B1F-8762-47CC-9F9D-227209F1F264}" presName="connectorText" presStyleLbl="sibTrans2D1" presStyleIdx="4" presStyleCnt="5"/>
      <dgm:spPr/>
    </dgm:pt>
  </dgm:ptLst>
  <dgm:cxnLst>
    <dgm:cxn modelId="{AAA89409-A948-48F3-9630-2D63EFA6DC56}" srcId="{86DA9982-7E3D-4970-A3EB-5ABD074905C4}" destId="{F3BD93D1-308F-448D-949C-1A8268E17B1C}" srcOrd="0" destOrd="0" parTransId="{3D7C0DF1-2D48-4819-97EC-B4EF1BCD7DD9}" sibTransId="{641BD454-782E-42A9-8779-8AE901A20760}"/>
    <dgm:cxn modelId="{C93ACC1B-D357-4408-9BD8-A155B62CA13D}" type="presOf" srcId="{C4EC566B-9124-4AE3-A7B3-DE96DC3887AF}" destId="{F127603A-B40E-4F74-8E9A-9023D7EED97D}" srcOrd="0" destOrd="0" presId="urn:microsoft.com/office/officeart/2005/8/layout/cycle2"/>
    <dgm:cxn modelId="{DDBBC51D-C053-4AF0-BBE1-8A8907790203}" type="presOf" srcId="{D3133B1F-8762-47CC-9F9D-227209F1F264}" destId="{FAA4870A-C545-4517-8273-42AC359824BF}" srcOrd="1" destOrd="0" presId="urn:microsoft.com/office/officeart/2005/8/layout/cycle2"/>
    <dgm:cxn modelId="{A86C6D29-1E98-4F56-9F61-EB9CBBB55925}" type="presOf" srcId="{07383BD4-71DE-4A1D-B8DC-376EB7C3A47F}" destId="{CB88261C-FA9C-4BE3-9A90-2810861EAF8E}" srcOrd="0" destOrd="0" presId="urn:microsoft.com/office/officeart/2005/8/layout/cycle2"/>
    <dgm:cxn modelId="{CAA78462-74F0-4A5C-8F2B-3660E9A84735}" type="presOf" srcId="{F1CB1165-9168-4667-8FCB-6FEA3F2643AE}" destId="{3BA1D118-BBCE-4067-9BC9-83497C1CA897}" srcOrd="0" destOrd="0" presId="urn:microsoft.com/office/officeart/2005/8/layout/cycle2"/>
    <dgm:cxn modelId="{6A6F8349-2813-4A7E-AB32-E2ED723B7189}" type="presOf" srcId="{D3133B1F-8762-47CC-9F9D-227209F1F264}" destId="{2F06533D-8ADB-41F9-B501-DA7A4A46A945}" srcOrd="0" destOrd="0" presId="urn:microsoft.com/office/officeart/2005/8/layout/cycle2"/>
    <dgm:cxn modelId="{AF77A449-2874-4B8A-B2F3-C45919302164}" type="presOf" srcId="{B40054F8-6609-4660-8325-9598B3D71EDF}" destId="{277D44E0-55B6-4AB4-9F18-B3DFD4C08FE2}" srcOrd="0" destOrd="0" presId="urn:microsoft.com/office/officeart/2005/8/layout/cycle2"/>
    <dgm:cxn modelId="{99D1486E-44AE-43A9-AE18-D201EFCE31CA}" type="presOf" srcId="{86DA9982-7E3D-4970-A3EB-5ABD074905C4}" destId="{8BBF9572-63ED-43E8-B882-CE231467CDBC}" srcOrd="0" destOrd="0" presId="urn:microsoft.com/office/officeart/2005/8/layout/cycle2"/>
    <dgm:cxn modelId="{CBDD934E-3125-4A1D-9671-BE31817EFCB2}" type="presOf" srcId="{641BD454-782E-42A9-8779-8AE901A20760}" destId="{A1C34468-F271-439D-80C4-E6B4DA8EF57A}" srcOrd="1" destOrd="0" presId="urn:microsoft.com/office/officeart/2005/8/layout/cycle2"/>
    <dgm:cxn modelId="{B1445970-3D77-499A-89B7-F207272B4CFC}" type="presOf" srcId="{07383BD4-71DE-4A1D-B8DC-376EB7C3A47F}" destId="{5BD73E18-AABD-4C1B-A6C5-93F3ABA7A8ED}" srcOrd="1" destOrd="0" presId="urn:microsoft.com/office/officeart/2005/8/layout/cycle2"/>
    <dgm:cxn modelId="{D3B02C54-6195-4B43-A01E-B8C803E27704}" srcId="{86DA9982-7E3D-4970-A3EB-5ABD074905C4}" destId="{9355ADC7-B63A-411C-B0F3-48C73EB27AB7}" srcOrd="2" destOrd="0" parTransId="{F3F9640B-A3D2-4952-9C61-C23B96E6D357}" sibTransId="{B40054F8-6609-4660-8325-9598B3D71EDF}"/>
    <dgm:cxn modelId="{31952456-C0C2-4E3F-98F3-630EC8986B86}" srcId="{86DA9982-7E3D-4970-A3EB-5ABD074905C4}" destId="{C4EC566B-9124-4AE3-A7B3-DE96DC3887AF}" srcOrd="1" destOrd="0" parTransId="{D2C0975F-1F2A-4992-8F5E-B6B3FAFBA3EF}" sibTransId="{07383BD4-71DE-4A1D-B8DC-376EB7C3A47F}"/>
    <dgm:cxn modelId="{D52C497B-CD57-469C-A5A2-53E19A02AE4A}" srcId="{86DA9982-7E3D-4970-A3EB-5ABD074905C4}" destId="{923B547D-45A1-43F4-AD22-69447390E1C2}" srcOrd="4" destOrd="0" parTransId="{F9301A01-47EE-4931-B9F9-002050C8BC8A}" sibTransId="{D3133B1F-8762-47CC-9F9D-227209F1F264}"/>
    <dgm:cxn modelId="{5FA68389-CEC5-4DDE-BD6B-44B16CED3B6D}" type="presOf" srcId="{641BD454-782E-42A9-8779-8AE901A20760}" destId="{7DEC2054-64E6-4519-911B-F014883676BE}" srcOrd="0" destOrd="0" presId="urn:microsoft.com/office/officeart/2005/8/layout/cycle2"/>
    <dgm:cxn modelId="{B190389B-511A-4406-90AB-487EC4EF102D}" type="presOf" srcId="{496C3F94-749D-4E5E-8303-AC3E82890E17}" destId="{44086D02-D7F3-4C81-B08A-1807AB0644F9}" srcOrd="0" destOrd="0" presId="urn:microsoft.com/office/officeart/2005/8/layout/cycle2"/>
    <dgm:cxn modelId="{5336C1C6-B8D7-4EB5-9D15-F624E3F883D5}" type="presOf" srcId="{496C3F94-749D-4E5E-8303-AC3E82890E17}" destId="{F55CE568-87F9-42E8-874B-77907DC4C58A}" srcOrd="1" destOrd="0" presId="urn:microsoft.com/office/officeart/2005/8/layout/cycle2"/>
    <dgm:cxn modelId="{CBFDDFC7-C142-4D12-AB9A-8F14A5ED6644}" srcId="{86DA9982-7E3D-4970-A3EB-5ABD074905C4}" destId="{F1CB1165-9168-4667-8FCB-6FEA3F2643AE}" srcOrd="3" destOrd="0" parTransId="{90ABC66E-9B32-4598-BC6A-D40389178014}" sibTransId="{496C3F94-749D-4E5E-8303-AC3E82890E17}"/>
    <dgm:cxn modelId="{30D711D5-F8DD-4E6E-A51F-1FA264463578}" type="presOf" srcId="{F3BD93D1-308F-448D-949C-1A8268E17B1C}" destId="{D9F06F7D-0846-4633-9805-9148F25B75ED}" srcOrd="0" destOrd="0" presId="urn:microsoft.com/office/officeart/2005/8/layout/cycle2"/>
    <dgm:cxn modelId="{2056A7E1-21A0-4DAE-B671-ADFF157CA772}" type="presOf" srcId="{9355ADC7-B63A-411C-B0F3-48C73EB27AB7}" destId="{7BB7E7D9-4EC7-44DB-BF03-C00F68F8E82F}" srcOrd="0" destOrd="0" presId="urn:microsoft.com/office/officeart/2005/8/layout/cycle2"/>
    <dgm:cxn modelId="{D9D58CEB-9894-4833-A97D-1AFFCCB0D02A}" type="presOf" srcId="{B40054F8-6609-4660-8325-9598B3D71EDF}" destId="{5F77F750-45D8-4CF7-A2F1-6C7A6F041D1F}" srcOrd="1" destOrd="0" presId="urn:microsoft.com/office/officeart/2005/8/layout/cycle2"/>
    <dgm:cxn modelId="{CC5AD6F6-11D5-49E2-B706-E15F7D31FBCD}" type="presOf" srcId="{923B547D-45A1-43F4-AD22-69447390E1C2}" destId="{723C1257-4195-45DF-823A-03E371FD8ACA}" srcOrd="0" destOrd="0" presId="urn:microsoft.com/office/officeart/2005/8/layout/cycle2"/>
    <dgm:cxn modelId="{ED840D49-3D26-4CAE-AAEF-354F18A2BFC9}" type="presParOf" srcId="{8BBF9572-63ED-43E8-B882-CE231467CDBC}" destId="{D9F06F7D-0846-4633-9805-9148F25B75ED}" srcOrd="0" destOrd="0" presId="urn:microsoft.com/office/officeart/2005/8/layout/cycle2"/>
    <dgm:cxn modelId="{E82CB6F8-574B-4A2B-9AD9-5198C7A4364A}" type="presParOf" srcId="{8BBF9572-63ED-43E8-B882-CE231467CDBC}" destId="{7DEC2054-64E6-4519-911B-F014883676BE}" srcOrd="1" destOrd="0" presId="urn:microsoft.com/office/officeart/2005/8/layout/cycle2"/>
    <dgm:cxn modelId="{14FADD02-0BA0-4811-BCC5-B932928B9BAD}" type="presParOf" srcId="{7DEC2054-64E6-4519-911B-F014883676BE}" destId="{A1C34468-F271-439D-80C4-E6B4DA8EF57A}" srcOrd="0" destOrd="0" presId="urn:microsoft.com/office/officeart/2005/8/layout/cycle2"/>
    <dgm:cxn modelId="{6EE70F24-5D10-44D7-9A5F-3DB1A8EECBE7}" type="presParOf" srcId="{8BBF9572-63ED-43E8-B882-CE231467CDBC}" destId="{F127603A-B40E-4F74-8E9A-9023D7EED97D}" srcOrd="2" destOrd="0" presId="urn:microsoft.com/office/officeart/2005/8/layout/cycle2"/>
    <dgm:cxn modelId="{01380D45-3C3B-4DC1-8FDE-6A6D17EB1255}" type="presParOf" srcId="{8BBF9572-63ED-43E8-B882-CE231467CDBC}" destId="{CB88261C-FA9C-4BE3-9A90-2810861EAF8E}" srcOrd="3" destOrd="0" presId="urn:microsoft.com/office/officeart/2005/8/layout/cycle2"/>
    <dgm:cxn modelId="{08B553C1-6ADE-4AF5-93A6-08EC2921B210}" type="presParOf" srcId="{CB88261C-FA9C-4BE3-9A90-2810861EAF8E}" destId="{5BD73E18-AABD-4C1B-A6C5-93F3ABA7A8ED}" srcOrd="0" destOrd="0" presId="urn:microsoft.com/office/officeart/2005/8/layout/cycle2"/>
    <dgm:cxn modelId="{F3FBD1A5-3A01-4FE5-B836-5CE67F627264}" type="presParOf" srcId="{8BBF9572-63ED-43E8-B882-CE231467CDBC}" destId="{7BB7E7D9-4EC7-44DB-BF03-C00F68F8E82F}" srcOrd="4" destOrd="0" presId="urn:microsoft.com/office/officeart/2005/8/layout/cycle2"/>
    <dgm:cxn modelId="{DF3EB7ED-8654-4030-816C-86BD67178F35}" type="presParOf" srcId="{8BBF9572-63ED-43E8-B882-CE231467CDBC}" destId="{277D44E0-55B6-4AB4-9F18-B3DFD4C08FE2}" srcOrd="5" destOrd="0" presId="urn:microsoft.com/office/officeart/2005/8/layout/cycle2"/>
    <dgm:cxn modelId="{EC7EE515-A554-4472-B00B-57A1AAD308D3}" type="presParOf" srcId="{277D44E0-55B6-4AB4-9F18-B3DFD4C08FE2}" destId="{5F77F750-45D8-4CF7-A2F1-6C7A6F041D1F}" srcOrd="0" destOrd="0" presId="urn:microsoft.com/office/officeart/2005/8/layout/cycle2"/>
    <dgm:cxn modelId="{5B151459-07D0-4794-88A3-359C0CEC7339}" type="presParOf" srcId="{8BBF9572-63ED-43E8-B882-CE231467CDBC}" destId="{3BA1D118-BBCE-4067-9BC9-83497C1CA897}" srcOrd="6" destOrd="0" presId="urn:microsoft.com/office/officeart/2005/8/layout/cycle2"/>
    <dgm:cxn modelId="{E4762F1B-E8BE-472B-AAEC-70B1A201A96F}" type="presParOf" srcId="{8BBF9572-63ED-43E8-B882-CE231467CDBC}" destId="{44086D02-D7F3-4C81-B08A-1807AB0644F9}" srcOrd="7" destOrd="0" presId="urn:microsoft.com/office/officeart/2005/8/layout/cycle2"/>
    <dgm:cxn modelId="{A8628B23-0862-48E7-8C50-4B83EB7BEDC0}" type="presParOf" srcId="{44086D02-D7F3-4C81-B08A-1807AB0644F9}" destId="{F55CE568-87F9-42E8-874B-77907DC4C58A}" srcOrd="0" destOrd="0" presId="urn:microsoft.com/office/officeart/2005/8/layout/cycle2"/>
    <dgm:cxn modelId="{0C41FFF5-9554-40FE-9C70-6039B7F6EDF8}" type="presParOf" srcId="{8BBF9572-63ED-43E8-B882-CE231467CDBC}" destId="{723C1257-4195-45DF-823A-03E371FD8ACA}" srcOrd="8" destOrd="0" presId="urn:microsoft.com/office/officeart/2005/8/layout/cycle2"/>
    <dgm:cxn modelId="{6CD6E3F0-9DA1-4CF7-867A-69AE4924E61C}" type="presParOf" srcId="{8BBF9572-63ED-43E8-B882-CE231467CDBC}" destId="{2F06533D-8ADB-41F9-B501-DA7A4A46A945}" srcOrd="9" destOrd="0" presId="urn:microsoft.com/office/officeart/2005/8/layout/cycle2"/>
    <dgm:cxn modelId="{61D5AF0B-3253-4B65-A419-EA304B642FA7}" type="presParOf" srcId="{2F06533D-8ADB-41F9-B501-DA7A4A46A945}" destId="{FAA4870A-C545-4517-8273-42AC359824BF}" srcOrd="0" destOrd="0" presId="urn:microsoft.com/office/officeart/2005/8/layout/cycle2"/>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F06F7D-0846-4633-9805-9148F25B75ED}">
      <dsp:nvSpPr>
        <dsp:cNvPr id="0" name=""/>
        <dsp:cNvSpPr/>
      </dsp:nvSpPr>
      <dsp:spPr>
        <a:xfrm>
          <a:off x="1736965" y="529727"/>
          <a:ext cx="1596110" cy="117061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altLang="zh-TW" sz="2000" b="1" kern="1200" dirty="0">
              <a:solidFill>
                <a:schemeClr val="accent2">
                  <a:lumMod val="20000"/>
                  <a:lumOff val="80000"/>
                </a:schemeClr>
              </a:solidFill>
              <a:effectLst>
                <a:outerShdw blurRad="38100" dist="38100" dir="2700000" algn="tl">
                  <a:srgbClr val="000000">
                    <a:alpha val="43137"/>
                  </a:srgbClr>
                </a:outerShdw>
              </a:effectLst>
            </a:rPr>
            <a:t>Poor academic results</a:t>
          </a:r>
          <a:endParaRPr lang="zh-TW" altLang="en-US" sz="2000" b="1" kern="1200" dirty="0">
            <a:solidFill>
              <a:schemeClr val="accent2">
                <a:lumMod val="20000"/>
                <a:lumOff val="80000"/>
              </a:schemeClr>
            </a:solidFill>
            <a:effectLst>
              <a:outerShdw blurRad="38100" dist="38100" dir="2700000" algn="tl">
                <a:srgbClr val="000000">
                  <a:alpha val="43137"/>
                </a:srgbClr>
              </a:outerShdw>
            </a:effectLst>
          </a:endParaRPr>
        </a:p>
      </dsp:txBody>
      <dsp:txXfrm>
        <a:off x="1970710" y="701159"/>
        <a:ext cx="1128620" cy="827749"/>
      </dsp:txXfrm>
    </dsp:sp>
    <dsp:sp modelId="{7DEC2054-64E6-4519-911B-F014883676BE}">
      <dsp:nvSpPr>
        <dsp:cNvPr id="0" name=""/>
        <dsp:cNvSpPr/>
      </dsp:nvSpPr>
      <dsp:spPr>
        <a:xfrm rot="20791913">
          <a:off x="3442171" y="712372"/>
          <a:ext cx="380883" cy="279599"/>
        </a:xfrm>
        <a:prstGeom prst="rightArrow">
          <a:avLst>
            <a:gd name="adj1" fmla="val 60000"/>
            <a:gd name="adj2" fmla="val 50000"/>
          </a:avLst>
        </a:prstGeom>
        <a:solidFill>
          <a:schemeClr val="accent2">
            <a:tint val="60000"/>
            <a:hueOff val="0"/>
            <a:satOff val="0"/>
            <a:lumOff val="0"/>
            <a:alphaOff val="0"/>
          </a:schemeClr>
        </a:solidFill>
        <a:ln>
          <a:solidFill>
            <a:schemeClr val="tx2">
              <a:lumMod val="25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zh-TW" altLang="en-US" sz="1200" b="1" kern="1200">
            <a:solidFill>
              <a:schemeClr val="accent2">
                <a:lumMod val="20000"/>
                <a:lumOff val="80000"/>
              </a:schemeClr>
            </a:solidFill>
            <a:effectLst>
              <a:outerShdw blurRad="38100" dist="38100" dir="2700000" algn="tl">
                <a:srgbClr val="000000">
                  <a:alpha val="43137"/>
                </a:srgbClr>
              </a:outerShdw>
            </a:effectLst>
          </a:endParaRPr>
        </a:p>
      </dsp:txBody>
      <dsp:txXfrm>
        <a:off x="3443324" y="778060"/>
        <a:ext cx="297003" cy="167759"/>
      </dsp:txXfrm>
    </dsp:sp>
    <dsp:sp modelId="{F127603A-B40E-4F74-8E9A-9023D7EED97D}">
      <dsp:nvSpPr>
        <dsp:cNvPr id="0" name=""/>
        <dsp:cNvSpPr/>
      </dsp:nvSpPr>
      <dsp:spPr>
        <a:xfrm>
          <a:off x="3978465" y="137787"/>
          <a:ext cx="1020367" cy="101874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altLang="zh-TW" sz="1400" b="1" kern="1200" dirty="0">
              <a:solidFill>
                <a:schemeClr val="accent2">
                  <a:lumMod val="20000"/>
                  <a:lumOff val="80000"/>
                </a:schemeClr>
              </a:solidFill>
              <a:effectLst>
                <a:outerShdw blurRad="38100" dist="38100" dir="2700000" algn="tl">
                  <a:srgbClr val="000000">
                    <a:alpha val="43137"/>
                  </a:srgbClr>
                </a:outerShdw>
              </a:effectLst>
            </a:rPr>
            <a:t>Scolded by parents</a:t>
          </a:r>
          <a:endParaRPr lang="zh-TW" altLang="en-US" sz="1400" b="1" kern="1200" dirty="0">
            <a:solidFill>
              <a:schemeClr val="accent2">
                <a:lumMod val="20000"/>
                <a:lumOff val="80000"/>
              </a:schemeClr>
            </a:solidFill>
            <a:effectLst>
              <a:outerShdw blurRad="38100" dist="38100" dir="2700000" algn="tl">
                <a:srgbClr val="000000">
                  <a:alpha val="43137"/>
                </a:srgbClr>
              </a:outerShdw>
            </a:effectLst>
          </a:endParaRPr>
        </a:p>
      </dsp:txBody>
      <dsp:txXfrm>
        <a:off x="4127894" y="286978"/>
        <a:ext cx="721509" cy="720361"/>
      </dsp:txXfrm>
    </dsp:sp>
    <dsp:sp modelId="{CB88261C-FA9C-4BE3-9A90-2810861EAF8E}">
      <dsp:nvSpPr>
        <dsp:cNvPr id="0" name=""/>
        <dsp:cNvSpPr/>
      </dsp:nvSpPr>
      <dsp:spPr>
        <a:xfrm rot="5122997">
          <a:off x="4403321" y="1285349"/>
          <a:ext cx="296302" cy="279599"/>
        </a:xfrm>
        <a:prstGeom prst="rightArrow">
          <a:avLst>
            <a:gd name="adj1" fmla="val 60000"/>
            <a:gd name="adj2" fmla="val 50000"/>
          </a:avLst>
        </a:prstGeom>
        <a:solidFill>
          <a:schemeClr val="accent2">
            <a:tint val="60000"/>
            <a:hueOff val="0"/>
            <a:satOff val="0"/>
            <a:lumOff val="0"/>
            <a:alphaOff val="0"/>
          </a:schemeClr>
        </a:solidFill>
        <a:ln>
          <a:solidFill>
            <a:schemeClr val="tx2">
              <a:lumMod val="25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zh-TW" altLang="en-US" sz="1200" b="1" kern="1200">
            <a:solidFill>
              <a:schemeClr val="accent2">
                <a:lumMod val="20000"/>
                <a:lumOff val="80000"/>
              </a:schemeClr>
            </a:solidFill>
            <a:effectLst>
              <a:outerShdw blurRad="38100" dist="38100" dir="2700000" algn="tl">
                <a:srgbClr val="000000">
                  <a:alpha val="43137"/>
                </a:srgbClr>
              </a:outerShdw>
            </a:effectLst>
          </a:endParaRPr>
        </a:p>
      </dsp:txBody>
      <dsp:txXfrm>
        <a:off x="4441885" y="1299465"/>
        <a:ext cx="212422" cy="167759"/>
      </dsp:txXfrm>
    </dsp:sp>
    <dsp:sp modelId="{7BB7E7D9-4EC7-44DB-BF03-C00F68F8E82F}">
      <dsp:nvSpPr>
        <dsp:cNvPr id="0" name=""/>
        <dsp:cNvSpPr/>
      </dsp:nvSpPr>
      <dsp:spPr>
        <a:xfrm>
          <a:off x="4105463" y="1710484"/>
          <a:ext cx="1020367" cy="101874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altLang="zh-TW" sz="1800" b="1" kern="1200" dirty="0">
              <a:solidFill>
                <a:schemeClr val="accent2">
                  <a:lumMod val="20000"/>
                  <a:lumOff val="80000"/>
                </a:schemeClr>
              </a:solidFill>
              <a:effectLst>
                <a:outerShdw blurRad="38100" dist="38100" dir="2700000" algn="tl">
                  <a:srgbClr val="000000">
                    <a:alpha val="43137"/>
                  </a:srgbClr>
                </a:outerShdw>
              </a:effectLst>
            </a:rPr>
            <a:t>Stress builds up</a:t>
          </a:r>
          <a:endParaRPr lang="zh-TW" altLang="en-US" sz="1800" b="1" kern="1200" dirty="0">
            <a:solidFill>
              <a:schemeClr val="accent2">
                <a:lumMod val="20000"/>
                <a:lumOff val="80000"/>
              </a:schemeClr>
            </a:solidFill>
            <a:effectLst>
              <a:outerShdw blurRad="38100" dist="38100" dir="2700000" algn="tl">
                <a:srgbClr val="000000">
                  <a:alpha val="43137"/>
                </a:srgbClr>
              </a:outerShdw>
            </a:effectLst>
          </a:endParaRPr>
        </a:p>
      </dsp:txBody>
      <dsp:txXfrm>
        <a:off x="4254892" y="1859675"/>
        <a:ext cx="721509" cy="720361"/>
      </dsp:txXfrm>
    </dsp:sp>
    <dsp:sp modelId="{277D44E0-55B6-4AB4-9F18-B3DFD4C08FE2}">
      <dsp:nvSpPr>
        <dsp:cNvPr id="0" name=""/>
        <dsp:cNvSpPr/>
      </dsp:nvSpPr>
      <dsp:spPr>
        <a:xfrm rot="10608793">
          <a:off x="3526188" y="2129291"/>
          <a:ext cx="410323" cy="279599"/>
        </a:xfrm>
        <a:prstGeom prst="rightArrow">
          <a:avLst>
            <a:gd name="adj1" fmla="val 60000"/>
            <a:gd name="adj2" fmla="val 50000"/>
          </a:avLst>
        </a:prstGeom>
        <a:solidFill>
          <a:schemeClr val="accent2">
            <a:tint val="60000"/>
            <a:hueOff val="0"/>
            <a:satOff val="0"/>
            <a:lumOff val="0"/>
            <a:alphaOff val="0"/>
          </a:schemeClr>
        </a:solidFill>
        <a:ln>
          <a:solidFill>
            <a:schemeClr val="tx2">
              <a:lumMod val="25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zh-TW" altLang="en-US" sz="1200" b="1" kern="1200">
            <a:solidFill>
              <a:schemeClr val="accent2">
                <a:lumMod val="20000"/>
                <a:lumOff val="80000"/>
              </a:schemeClr>
            </a:solidFill>
            <a:effectLst>
              <a:outerShdw blurRad="38100" dist="38100" dir="2700000" algn="tl">
                <a:srgbClr val="000000">
                  <a:alpha val="43137"/>
                </a:srgbClr>
              </a:outerShdw>
            </a:effectLst>
          </a:endParaRPr>
        </a:p>
      </dsp:txBody>
      <dsp:txXfrm rot="10800000">
        <a:off x="3610003" y="2182880"/>
        <a:ext cx="326443" cy="167759"/>
      </dsp:txXfrm>
    </dsp:sp>
    <dsp:sp modelId="{3BA1D118-BBCE-4067-9BC9-83497C1CA897}">
      <dsp:nvSpPr>
        <dsp:cNvPr id="0" name=""/>
        <dsp:cNvSpPr/>
      </dsp:nvSpPr>
      <dsp:spPr>
        <a:xfrm>
          <a:off x="1855000" y="1755611"/>
          <a:ext cx="1480136" cy="115349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altLang="zh-TW" sz="1600" b="1" kern="1200" dirty="0">
              <a:solidFill>
                <a:schemeClr val="accent2">
                  <a:lumMod val="20000"/>
                  <a:lumOff val="80000"/>
                </a:schemeClr>
              </a:solidFill>
              <a:effectLst>
                <a:outerShdw blurRad="38100" dist="38100" dir="2700000" algn="tl">
                  <a:srgbClr val="000000">
                    <a:alpha val="43137"/>
                  </a:srgbClr>
                </a:outerShdw>
              </a:effectLst>
            </a:rPr>
            <a:t>Symptoms appear</a:t>
          </a:r>
          <a:endParaRPr lang="zh-TW" altLang="en-US" sz="1600" b="1" kern="1200" dirty="0">
            <a:solidFill>
              <a:schemeClr val="accent2">
                <a:lumMod val="20000"/>
                <a:lumOff val="80000"/>
              </a:schemeClr>
            </a:solidFill>
            <a:effectLst>
              <a:outerShdw blurRad="38100" dist="38100" dir="2700000" algn="tl">
                <a:srgbClr val="000000">
                  <a:alpha val="43137"/>
                </a:srgbClr>
              </a:outerShdw>
            </a:effectLst>
          </a:endParaRPr>
        </a:p>
      </dsp:txBody>
      <dsp:txXfrm>
        <a:off x="2071761" y="1924536"/>
        <a:ext cx="1046614" cy="815640"/>
      </dsp:txXfrm>
    </dsp:sp>
    <dsp:sp modelId="{44086D02-D7F3-4C81-B08A-1807AB0644F9}">
      <dsp:nvSpPr>
        <dsp:cNvPr id="0" name=""/>
        <dsp:cNvSpPr/>
      </dsp:nvSpPr>
      <dsp:spPr>
        <a:xfrm rot="12139495">
          <a:off x="1248563" y="1745113"/>
          <a:ext cx="513752" cy="279599"/>
        </a:xfrm>
        <a:prstGeom prst="rightArrow">
          <a:avLst>
            <a:gd name="adj1" fmla="val 60000"/>
            <a:gd name="adj2" fmla="val 50000"/>
          </a:avLst>
        </a:prstGeom>
        <a:solidFill>
          <a:schemeClr val="accent2">
            <a:tint val="60000"/>
            <a:hueOff val="0"/>
            <a:satOff val="0"/>
            <a:lumOff val="0"/>
            <a:alphaOff val="0"/>
          </a:schemeClr>
        </a:solidFill>
        <a:ln>
          <a:solidFill>
            <a:schemeClr val="tx2">
              <a:lumMod val="25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zh-TW" altLang="en-US" sz="1200" b="1" kern="1200">
            <a:solidFill>
              <a:schemeClr val="accent2">
                <a:lumMod val="20000"/>
                <a:lumOff val="80000"/>
              </a:schemeClr>
            </a:solidFill>
            <a:effectLst>
              <a:outerShdw blurRad="38100" dist="38100" dir="2700000" algn="tl">
                <a:srgbClr val="000000">
                  <a:alpha val="43137"/>
                </a:srgbClr>
              </a:outerShdw>
            </a:effectLst>
          </a:endParaRPr>
        </a:p>
      </dsp:txBody>
      <dsp:txXfrm rot="10800000">
        <a:off x="1329299" y="1816964"/>
        <a:ext cx="429872" cy="167759"/>
      </dsp:txXfrm>
    </dsp:sp>
    <dsp:sp modelId="{723C1257-4195-45DF-823A-03E371FD8ACA}">
      <dsp:nvSpPr>
        <dsp:cNvPr id="0" name=""/>
        <dsp:cNvSpPr/>
      </dsp:nvSpPr>
      <dsp:spPr>
        <a:xfrm>
          <a:off x="0" y="947205"/>
          <a:ext cx="1084281" cy="108428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altLang="zh-TW" sz="2400" b="1" kern="1200" dirty="0">
              <a:solidFill>
                <a:schemeClr val="accent2">
                  <a:lumMod val="20000"/>
                  <a:lumOff val="80000"/>
                </a:schemeClr>
              </a:solidFill>
              <a:effectLst>
                <a:outerShdw blurRad="38100" dist="38100" dir="2700000" algn="tl">
                  <a:srgbClr val="000000">
                    <a:alpha val="43137"/>
                  </a:srgbClr>
                </a:outerShdw>
              </a:effectLst>
            </a:rPr>
            <a:t>Can’t focus</a:t>
          </a:r>
          <a:endParaRPr lang="zh-TW" altLang="en-US" sz="2400" b="1" kern="1200" dirty="0">
            <a:solidFill>
              <a:schemeClr val="accent2">
                <a:lumMod val="20000"/>
                <a:lumOff val="80000"/>
              </a:schemeClr>
            </a:solidFill>
            <a:effectLst>
              <a:outerShdw blurRad="38100" dist="38100" dir="2700000" algn="tl">
                <a:srgbClr val="000000">
                  <a:alpha val="43137"/>
                </a:srgbClr>
              </a:outerShdw>
            </a:effectLst>
          </a:endParaRPr>
        </a:p>
      </dsp:txBody>
      <dsp:txXfrm>
        <a:off x="158789" y="1105994"/>
        <a:ext cx="766703" cy="766703"/>
      </dsp:txXfrm>
    </dsp:sp>
    <dsp:sp modelId="{2F06533D-8ADB-41F9-B501-DA7A4A46A945}">
      <dsp:nvSpPr>
        <dsp:cNvPr id="0" name=""/>
        <dsp:cNvSpPr/>
      </dsp:nvSpPr>
      <dsp:spPr>
        <a:xfrm rot="20961743">
          <a:off x="1222910" y="1186891"/>
          <a:ext cx="370449" cy="279599"/>
        </a:xfrm>
        <a:prstGeom prst="rightArrow">
          <a:avLst>
            <a:gd name="adj1" fmla="val 60000"/>
            <a:gd name="adj2" fmla="val 50000"/>
          </a:avLst>
        </a:prstGeom>
        <a:solidFill>
          <a:schemeClr val="accent2">
            <a:tint val="60000"/>
            <a:hueOff val="0"/>
            <a:satOff val="0"/>
            <a:lumOff val="0"/>
            <a:alphaOff val="0"/>
          </a:schemeClr>
        </a:solidFill>
        <a:ln>
          <a:solidFill>
            <a:schemeClr val="tx2">
              <a:lumMod val="25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zh-TW" altLang="en-US" sz="1200" b="1" kern="1200">
            <a:effectLst>
              <a:outerShdw blurRad="38100" dist="38100" dir="2700000" algn="tl">
                <a:srgbClr val="000000">
                  <a:alpha val="43137"/>
                </a:srgbClr>
              </a:outerShdw>
            </a:effectLst>
          </a:endParaRPr>
        </a:p>
      </dsp:txBody>
      <dsp:txXfrm>
        <a:off x="1223631" y="1250553"/>
        <a:ext cx="286569" cy="167759"/>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8A2B54-771E-4964-9A1F-15A4783C26C9}" type="datetimeFigureOut">
              <a:rPr lang="en-GB" smtClean="0"/>
              <a:t>27/05/2018</a:t>
            </a:fld>
            <a:endParaRPr lang="en-GB"/>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GB"/>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59E07B-C40D-4363-A3E3-556FE02323E5}" type="slidenum">
              <a:rPr lang="en-GB" smtClean="0"/>
              <a:t>‹#›</a:t>
            </a:fld>
            <a:endParaRPr lang="en-GB"/>
          </a:p>
        </p:txBody>
      </p:sp>
    </p:spTree>
    <p:extLst>
      <p:ext uri="{BB962C8B-B14F-4D97-AF65-F5344CB8AC3E}">
        <p14:creationId xmlns:p14="http://schemas.microsoft.com/office/powerpoint/2010/main" val="2016372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GB" dirty="0"/>
              <a:t>Well then what is demanding circumstances? Demanding circumstances can mean different things to different people. For example, it can mean huge workload with tight deadline to office workers, they </a:t>
            </a:r>
            <a:r>
              <a:rPr lang="en-GB" dirty="0" err="1"/>
              <a:t>migh</a:t>
            </a:r>
            <a:r>
              <a:rPr lang="en-GB" dirty="0"/>
              <a:t> mean having a patient with </a:t>
            </a:r>
            <a:r>
              <a:rPr lang="en-GB" dirty="0" err="1"/>
              <a:t>har</a:t>
            </a:r>
            <a:r>
              <a:rPr lang="en-GB" dirty="0"/>
              <a:t> to cure disease to doctors. For out focus- </a:t>
            </a:r>
            <a:r>
              <a:rPr lang="en-GB" dirty="0" err="1"/>
              <a:t>th</a:t>
            </a:r>
            <a:r>
              <a:rPr lang="en-GB" dirty="0"/>
              <a:t> students, demanding </a:t>
            </a:r>
            <a:r>
              <a:rPr lang="en-GB" dirty="0" err="1"/>
              <a:t>circustances</a:t>
            </a:r>
            <a:r>
              <a:rPr lang="en-GB" dirty="0"/>
              <a:t> can mean the approach of tests and exams or maybe even the high expectations from parents</a:t>
            </a:r>
          </a:p>
        </p:txBody>
      </p:sp>
      <p:sp>
        <p:nvSpPr>
          <p:cNvPr id="4" name="投影片編號版面配置區 3"/>
          <p:cNvSpPr>
            <a:spLocks noGrp="1"/>
          </p:cNvSpPr>
          <p:nvPr>
            <p:ph type="sldNum" sz="quarter" idx="10"/>
          </p:nvPr>
        </p:nvSpPr>
        <p:spPr/>
        <p:txBody>
          <a:bodyPr/>
          <a:lstStyle/>
          <a:p>
            <a:fld id="{5859E07B-C40D-4363-A3E3-556FE02323E5}" type="slidenum">
              <a:rPr lang="en-GB" smtClean="0"/>
              <a:t>2</a:t>
            </a:fld>
            <a:endParaRPr lang="en-GB"/>
          </a:p>
        </p:txBody>
      </p:sp>
    </p:spTree>
    <p:extLst>
      <p:ext uri="{BB962C8B-B14F-4D97-AF65-F5344CB8AC3E}">
        <p14:creationId xmlns:p14="http://schemas.microsoft.com/office/powerpoint/2010/main" val="3404629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zh-TW" altLang="en-US"/>
              <a:t>按一下以編輯母片標題樣式</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592BE08D-828E-4F14-B7E5-B8D5FD8B7619}" type="datetimeFigureOut">
              <a:rPr lang="en-GB" smtClean="0"/>
              <a:t>27/05/2018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223C9B-4011-4247-8161-E9AE2D591214}" type="slidenum">
              <a:rPr lang="en-GB" smtClean="0"/>
              <a:t>‹#›</a:t>
            </a:fld>
            <a:endParaRPr lang="en-GB"/>
          </a:p>
        </p:txBody>
      </p:sp>
    </p:spTree>
    <p:extLst>
      <p:ext uri="{BB962C8B-B14F-4D97-AF65-F5344CB8AC3E}">
        <p14:creationId xmlns:p14="http://schemas.microsoft.com/office/powerpoint/2010/main" val="3645430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92BE08D-828E-4F14-B7E5-B8D5FD8B7619}" type="datetimeFigureOut">
              <a:rPr lang="en-GB" smtClean="0"/>
              <a:t>27/05/2018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223C9B-4011-4247-8161-E9AE2D591214}" type="slidenum">
              <a:rPr lang="en-GB" smtClean="0"/>
              <a:t>‹#›</a:t>
            </a:fld>
            <a:endParaRPr lang="en-GB"/>
          </a:p>
        </p:txBody>
      </p:sp>
    </p:spTree>
    <p:extLst>
      <p:ext uri="{BB962C8B-B14F-4D97-AF65-F5344CB8AC3E}">
        <p14:creationId xmlns:p14="http://schemas.microsoft.com/office/powerpoint/2010/main" val="1814921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a:xfrm>
            <a:off x="838200" y="6422854"/>
            <a:ext cx="2743196" cy="365125"/>
          </a:xfrm>
        </p:spPr>
        <p:txBody>
          <a:bodyPr/>
          <a:lstStyle/>
          <a:p>
            <a:fld id="{592BE08D-828E-4F14-B7E5-B8D5FD8B7619}" type="datetimeFigureOut">
              <a:rPr lang="en-GB" smtClean="0"/>
              <a:t>27/05/2018</a:t>
            </a:fld>
            <a:endParaRPr lang="en-GB"/>
          </a:p>
        </p:txBody>
      </p:sp>
      <p:sp>
        <p:nvSpPr>
          <p:cNvPr id="5" name="Footer Placeholder 4"/>
          <p:cNvSpPr>
            <a:spLocks noGrp="1"/>
          </p:cNvSpPr>
          <p:nvPr>
            <p:ph type="ftr" sz="quarter" idx="11"/>
          </p:nvPr>
        </p:nvSpPr>
        <p:spPr>
          <a:xfrm>
            <a:off x="3776135" y="6422854"/>
            <a:ext cx="4279669" cy="365125"/>
          </a:xfrm>
        </p:spPr>
        <p:txBody>
          <a:bodyPr/>
          <a:lstStyle/>
          <a:p>
            <a:endParaRPr lang="en-GB"/>
          </a:p>
        </p:txBody>
      </p:sp>
      <p:sp>
        <p:nvSpPr>
          <p:cNvPr id="6" name="Slide Number Placeholder 5"/>
          <p:cNvSpPr>
            <a:spLocks noGrp="1"/>
          </p:cNvSpPr>
          <p:nvPr>
            <p:ph type="sldNum" sz="quarter" idx="12"/>
          </p:nvPr>
        </p:nvSpPr>
        <p:spPr>
          <a:xfrm>
            <a:off x="8073048" y="6422854"/>
            <a:ext cx="879759" cy="365125"/>
          </a:xfrm>
        </p:spPr>
        <p:txBody>
          <a:bodyPr/>
          <a:lstStyle/>
          <a:p>
            <a:fld id="{30223C9B-4011-4247-8161-E9AE2D591214}" type="slidenum">
              <a:rPr lang="en-GB" smtClean="0"/>
              <a:t>‹#›</a:t>
            </a:fld>
            <a:endParaRPr lang="en-GB"/>
          </a:p>
        </p:txBody>
      </p:sp>
    </p:spTree>
    <p:extLst>
      <p:ext uri="{BB962C8B-B14F-4D97-AF65-F5344CB8AC3E}">
        <p14:creationId xmlns:p14="http://schemas.microsoft.com/office/powerpoint/2010/main" val="1782602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92BE08D-828E-4F14-B7E5-B8D5FD8B7619}" type="datetimeFigureOut">
              <a:rPr lang="en-GB" smtClean="0"/>
              <a:t>27/05/2018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223C9B-4011-4247-8161-E9AE2D591214}" type="slidenum">
              <a:rPr lang="en-GB" smtClean="0"/>
              <a:t>‹#›</a:t>
            </a:fld>
            <a:endParaRPr lang="en-GB"/>
          </a:p>
        </p:txBody>
      </p:sp>
    </p:spTree>
    <p:extLst>
      <p:ext uri="{BB962C8B-B14F-4D97-AF65-F5344CB8AC3E}">
        <p14:creationId xmlns:p14="http://schemas.microsoft.com/office/powerpoint/2010/main" val="1734776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lvl1pPr>
              <a:defRPr>
                <a:solidFill>
                  <a:schemeClr val="tx2"/>
                </a:solidFill>
              </a:defRPr>
            </a:lvl1pPr>
          </a:lstStyle>
          <a:p>
            <a:fld id="{592BE08D-828E-4F14-B7E5-B8D5FD8B7619}" type="datetimeFigureOut">
              <a:rPr lang="en-GB" smtClean="0"/>
              <a:t>27/05/2018</a:t>
            </a:fld>
            <a:endParaRPr lang="en-GB"/>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30223C9B-4011-4247-8161-E9AE2D591214}" type="slidenum">
              <a:rPr lang="en-GB" smtClean="0"/>
              <a:t>‹#›</a:t>
            </a:fld>
            <a:endParaRPr lang="en-GB"/>
          </a:p>
        </p:txBody>
      </p:sp>
    </p:spTree>
    <p:extLst>
      <p:ext uri="{BB962C8B-B14F-4D97-AF65-F5344CB8AC3E}">
        <p14:creationId xmlns:p14="http://schemas.microsoft.com/office/powerpoint/2010/main" val="45182067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592BE08D-828E-4F14-B7E5-B8D5FD8B7619}" type="datetimeFigureOut">
              <a:rPr lang="en-GB" smtClean="0"/>
              <a:t>27/05/2018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0223C9B-4011-4247-8161-E9AE2D591214}" type="slidenum">
              <a:rPr lang="en-GB" smtClean="0"/>
              <a:t>‹#›</a:t>
            </a:fld>
            <a:endParaRPr lang="en-GB"/>
          </a:p>
        </p:txBody>
      </p:sp>
    </p:spTree>
    <p:extLst>
      <p:ext uri="{BB962C8B-B14F-4D97-AF65-F5344CB8AC3E}">
        <p14:creationId xmlns:p14="http://schemas.microsoft.com/office/powerpoint/2010/main" val="1440118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592BE08D-828E-4F14-B7E5-B8D5FD8B7619}" type="datetimeFigureOut">
              <a:rPr lang="en-GB" smtClean="0"/>
              <a:t>27/05/2018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0223C9B-4011-4247-8161-E9AE2D591214}" type="slidenum">
              <a:rPr lang="en-GB" smtClean="0"/>
              <a:t>‹#›</a:t>
            </a:fld>
            <a:endParaRPr lang="en-GB"/>
          </a:p>
        </p:txBody>
      </p:sp>
    </p:spTree>
    <p:extLst>
      <p:ext uri="{BB962C8B-B14F-4D97-AF65-F5344CB8AC3E}">
        <p14:creationId xmlns:p14="http://schemas.microsoft.com/office/powerpoint/2010/main" val="356685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592BE08D-828E-4F14-B7E5-B8D5FD8B7619}" type="datetimeFigureOut">
              <a:rPr lang="en-GB" smtClean="0"/>
              <a:t>27/05/2018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0223C9B-4011-4247-8161-E9AE2D591214}" type="slidenum">
              <a:rPr lang="en-GB" smtClean="0"/>
              <a:t>‹#›</a:t>
            </a:fld>
            <a:endParaRPr lang="en-GB"/>
          </a:p>
        </p:txBody>
      </p:sp>
    </p:spTree>
    <p:extLst>
      <p:ext uri="{BB962C8B-B14F-4D97-AF65-F5344CB8AC3E}">
        <p14:creationId xmlns:p14="http://schemas.microsoft.com/office/powerpoint/2010/main" val="923997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2BE08D-828E-4F14-B7E5-B8D5FD8B7619}" type="datetimeFigureOut">
              <a:rPr lang="en-GB" smtClean="0"/>
              <a:t>27/05/2018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0223C9B-4011-4247-8161-E9AE2D591214}" type="slidenum">
              <a:rPr lang="en-GB" smtClean="0"/>
              <a:t>‹#›</a:t>
            </a:fld>
            <a:endParaRPr lang="en-GB"/>
          </a:p>
        </p:txBody>
      </p:sp>
    </p:spTree>
    <p:extLst>
      <p:ext uri="{BB962C8B-B14F-4D97-AF65-F5344CB8AC3E}">
        <p14:creationId xmlns:p14="http://schemas.microsoft.com/office/powerpoint/2010/main" val="3180744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592BE08D-828E-4F14-B7E5-B8D5FD8B7619}" type="datetimeFigureOut">
              <a:rPr lang="en-GB" smtClean="0"/>
              <a:t>27/05/2018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0223C9B-4011-4247-8161-E9AE2D591214}" type="slidenum">
              <a:rPr lang="en-GB" smtClean="0"/>
              <a:t>‹#›</a:t>
            </a:fld>
            <a:endParaRPr lang="en-GB"/>
          </a:p>
        </p:txBody>
      </p:sp>
    </p:spTree>
    <p:extLst>
      <p:ext uri="{BB962C8B-B14F-4D97-AF65-F5344CB8AC3E}">
        <p14:creationId xmlns:p14="http://schemas.microsoft.com/office/powerpoint/2010/main" val="729018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592BE08D-828E-4F14-B7E5-B8D5FD8B7619}" type="datetimeFigureOut">
              <a:rPr lang="en-GB" smtClean="0"/>
              <a:t>27/05/2018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0223C9B-4011-4247-8161-E9AE2D591214}" type="slidenum">
              <a:rPr lang="en-GB" smtClean="0"/>
              <a:t>‹#›</a:t>
            </a:fld>
            <a:endParaRPr lang="en-GB"/>
          </a:p>
        </p:txBody>
      </p:sp>
    </p:spTree>
    <p:extLst>
      <p:ext uri="{BB962C8B-B14F-4D97-AF65-F5344CB8AC3E}">
        <p14:creationId xmlns:p14="http://schemas.microsoft.com/office/powerpoint/2010/main" val="127033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0E09F"/>
        </a:solidFill>
        <a:effectLst/>
      </p:bgPr>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592BE08D-828E-4F14-B7E5-B8D5FD8B7619}" type="datetimeFigureOut">
              <a:rPr lang="en-GB" smtClean="0"/>
              <a:t>27/05/2018</a:t>
            </a:fld>
            <a:endParaRPr lang="en-GB"/>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GB"/>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30223C9B-4011-4247-8161-E9AE2D591214}" type="slidenum">
              <a:rPr lang="en-GB" smtClean="0"/>
              <a:t>‹#›</a:t>
            </a:fld>
            <a:endParaRPr lang="en-GB"/>
          </a:p>
        </p:txBody>
      </p:sp>
    </p:spTree>
    <p:extLst>
      <p:ext uri="{BB962C8B-B14F-4D97-AF65-F5344CB8AC3E}">
        <p14:creationId xmlns:p14="http://schemas.microsoft.com/office/powerpoint/2010/main" val="2565246835"/>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microsoft.com/office/2007/relationships/hdphoto" Target="../media/hdphoto4.wdp"/><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4B8A4C77-682B-4918-B2B8-238AF10798E7}"/>
              </a:ext>
            </a:extLst>
          </p:cNvPr>
          <p:cNvPicPr>
            <a:picLocks noChangeAspect="1"/>
          </p:cNvPicPr>
          <p:nvPr/>
        </p:nvPicPr>
        <p:blipFill rotWithShape="1">
          <a:blip r:embed="rId4">
            <a:extLst>
              <a:ext uri="{28A0092B-C50C-407E-A947-70E740481C1C}">
                <a14:useLocalDpi xmlns:a14="http://schemas.microsoft.com/office/drawing/2010/main" val="0"/>
              </a:ext>
            </a:extLst>
          </a:blip>
          <a:srcRect l="23703" t="18217" r="20872" b="27945"/>
          <a:stretch/>
        </p:blipFill>
        <p:spPr>
          <a:xfrm>
            <a:off x="2859314" y="595086"/>
            <a:ext cx="6821716" cy="4688114"/>
          </a:xfrm>
          <a:prstGeom prst="rect">
            <a:avLst/>
          </a:prstGeom>
        </p:spPr>
      </p:pic>
      <p:sp>
        <p:nvSpPr>
          <p:cNvPr id="12" name="文字方塊 11">
            <a:extLst>
              <a:ext uri="{FF2B5EF4-FFF2-40B4-BE49-F238E27FC236}">
                <a16:creationId xmlns:a16="http://schemas.microsoft.com/office/drawing/2014/main" id="{73937BB8-AA51-4F9A-BD8C-A67C75BED452}"/>
              </a:ext>
            </a:extLst>
          </p:cNvPr>
          <p:cNvSpPr txBox="1"/>
          <p:nvPr/>
        </p:nvSpPr>
        <p:spPr>
          <a:xfrm>
            <a:off x="7580640" y="1399967"/>
            <a:ext cx="4433008" cy="3970318"/>
          </a:xfrm>
          <a:prstGeom prst="rect">
            <a:avLst/>
          </a:prstGeom>
          <a:noFill/>
        </p:spPr>
        <p:txBody>
          <a:bodyPr wrap="none" rtlCol="0">
            <a:spAutoFit/>
          </a:bodyPr>
          <a:lstStyle/>
          <a:p>
            <a:r>
              <a:rPr lang="en-GB" sz="2800" dirty="0">
                <a:solidFill>
                  <a:schemeClr val="bg1"/>
                </a:solidFill>
              </a:rPr>
              <a:t>Group Leader:</a:t>
            </a:r>
          </a:p>
          <a:p>
            <a:r>
              <a:rPr lang="en-GB" sz="2800" dirty="0">
                <a:solidFill>
                  <a:schemeClr val="bg1"/>
                </a:solidFill>
              </a:rPr>
              <a:t>		Chen </a:t>
            </a:r>
            <a:r>
              <a:rPr lang="en-GB" sz="2800" dirty="0" err="1">
                <a:solidFill>
                  <a:schemeClr val="bg1"/>
                </a:solidFill>
              </a:rPr>
              <a:t>Ze</a:t>
            </a:r>
            <a:r>
              <a:rPr lang="en-GB" sz="2800" dirty="0">
                <a:solidFill>
                  <a:schemeClr val="bg1"/>
                </a:solidFill>
              </a:rPr>
              <a:t> Yu Bill</a:t>
            </a:r>
          </a:p>
          <a:p>
            <a:r>
              <a:rPr lang="en-GB" sz="2800" dirty="0">
                <a:solidFill>
                  <a:schemeClr val="bg1"/>
                </a:solidFill>
              </a:rPr>
              <a:t>Group Members:</a:t>
            </a:r>
          </a:p>
          <a:p>
            <a:r>
              <a:rPr lang="en-GB" sz="2800" dirty="0">
                <a:solidFill>
                  <a:schemeClr val="bg1"/>
                </a:solidFill>
              </a:rPr>
              <a:t>		Chan Cheuk Ka</a:t>
            </a:r>
          </a:p>
          <a:p>
            <a:pPr lvl="2"/>
            <a:r>
              <a:rPr lang="en-GB" sz="2800" dirty="0">
                <a:solidFill>
                  <a:schemeClr val="bg1"/>
                </a:solidFill>
              </a:rPr>
              <a:t>Chan Ling Fung Efren</a:t>
            </a:r>
          </a:p>
          <a:p>
            <a:r>
              <a:rPr lang="en-GB" sz="2800" dirty="0">
                <a:solidFill>
                  <a:schemeClr val="bg1"/>
                </a:solidFill>
              </a:rPr>
              <a:t>		Lee </a:t>
            </a:r>
            <a:r>
              <a:rPr lang="en-GB" sz="2800" dirty="0" err="1">
                <a:solidFill>
                  <a:schemeClr val="bg1"/>
                </a:solidFill>
              </a:rPr>
              <a:t>Chor</a:t>
            </a:r>
            <a:r>
              <a:rPr lang="en-GB" sz="2800" dirty="0">
                <a:solidFill>
                  <a:schemeClr val="bg1"/>
                </a:solidFill>
              </a:rPr>
              <a:t> Fung </a:t>
            </a:r>
            <a:r>
              <a:rPr lang="en-GB" sz="2800" dirty="0" err="1">
                <a:solidFill>
                  <a:schemeClr val="bg1"/>
                </a:solidFill>
              </a:rPr>
              <a:t>Marwin</a:t>
            </a:r>
            <a:endParaRPr lang="en-GB" sz="2800" dirty="0">
              <a:solidFill>
                <a:schemeClr val="bg1"/>
              </a:solidFill>
            </a:endParaRPr>
          </a:p>
          <a:p>
            <a:r>
              <a:rPr lang="en-GB" sz="2800" dirty="0">
                <a:solidFill>
                  <a:schemeClr val="bg1"/>
                </a:solidFill>
              </a:rPr>
              <a:t>		To Cheuk </a:t>
            </a:r>
            <a:r>
              <a:rPr lang="en-GB" sz="2800" dirty="0" err="1">
                <a:solidFill>
                  <a:schemeClr val="bg1"/>
                </a:solidFill>
              </a:rPr>
              <a:t>Hei</a:t>
            </a:r>
            <a:r>
              <a:rPr lang="en-GB" sz="2800" dirty="0">
                <a:solidFill>
                  <a:schemeClr val="bg1"/>
                </a:solidFill>
              </a:rPr>
              <a:t> Adrian</a:t>
            </a:r>
          </a:p>
          <a:p>
            <a:r>
              <a:rPr lang="en-GB" sz="2800" dirty="0">
                <a:solidFill>
                  <a:schemeClr val="bg1"/>
                </a:solidFill>
              </a:rPr>
              <a:t>		Tong Chi Hang Jeffrey</a:t>
            </a:r>
          </a:p>
          <a:p>
            <a:r>
              <a:rPr lang="en-GB" sz="2800" dirty="0">
                <a:solidFill>
                  <a:schemeClr val="bg1"/>
                </a:solidFill>
              </a:rPr>
              <a:t>		Yip Ron </a:t>
            </a:r>
            <a:r>
              <a:rPr lang="en-GB" sz="2800" dirty="0" err="1">
                <a:solidFill>
                  <a:schemeClr val="bg1"/>
                </a:solidFill>
              </a:rPr>
              <a:t>Yui</a:t>
            </a:r>
            <a:endParaRPr lang="en-GB" sz="2800" dirty="0">
              <a:solidFill>
                <a:schemeClr val="bg1"/>
              </a:solidFill>
            </a:endParaRPr>
          </a:p>
        </p:txBody>
      </p:sp>
      <p:sp>
        <p:nvSpPr>
          <p:cNvPr id="13" name="文字方塊 12">
            <a:extLst>
              <a:ext uri="{FF2B5EF4-FFF2-40B4-BE49-F238E27FC236}">
                <a16:creationId xmlns:a16="http://schemas.microsoft.com/office/drawing/2014/main" id="{48CF0A6D-F42B-4187-81A1-FCF26F037934}"/>
              </a:ext>
            </a:extLst>
          </p:cNvPr>
          <p:cNvSpPr txBox="1"/>
          <p:nvPr/>
        </p:nvSpPr>
        <p:spPr>
          <a:xfrm>
            <a:off x="169991" y="5641805"/>
            <a:ext cx="11843657" cy="892552"/>
          </a:xfrm>
          <a:prstGeom prst="rect">
            <a:avLst/>
          </a:prstGeom>
          <a:noFill/>
        </p:spPr>
        <p:txBody>
          <a:bodyPr wrap="square" rtlCol="0">
            <a:spAutoFit/>
          </a:bodyPr>
          <a:lstStyle/>
          <a:p>
            <a:r>
              <a:rPr lang="en-GB" sz="2600" b="1" dirty="0">
                <a:solidFill>
                  <a:schemeClr val="bg1"/>
                </a:solidFill>
                <a:effectLst>
                  <a:outerShdw blurRad="38100" dist="38100" dir="2700000" algn="tl">
                    <a:srgbClr val="000000">
                      <a:alpha val="43137"/>
                    </a:srgbClr>
                  </a:outerShdw>
                </a:effectLst>
              </a:rPr>
              <a:t>Topic:</a:t>
            </a:r>
          </a:p>
          <a:p>
            <a:r>
              <a:rPr lang="en-GB" sz="2600" b="1" dirty="0">
                <a:solidFill>
                  <a:schemeClr val="bg1"/>
                </a:solidFill>
                <a:effectLst>
                  <a:outerShdw blurRad="38100" dist="38100" dir="2700000" algn="tl">
                    <a:srgbClr val="000000">
                      <a:alpha val="43137"/>
                    </a:srgbClr>
                  </a:outerShdw>
                </a:effectLst>
              </a:rPr>
              <a:t>To what extent do secondary students in Hong Kong cope with stress effectively?</a:t>
            </a:r>
          </a:p>
        </p:txBody>
      </p:sp>
      <p:pic>
        <p:nvPicPr>
          <p:cNvPr id="15" name="E45431E">
            <a:hlinkClick r:id="" action="ppaction://media"/>
            <a:extLst>
              <a:ext uri="{FF2B5EF4-FFF2-40B4-BE49-F238E27FC236}">
                <a16:creationId xmlns:a16="http://schemas.microsoft.com/office/drawing/2014/main" id="{0803A314-DA91-446C-A98C-CB674DE328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9991" y="6892962"/>
            <a:ext cx="609600" cy="609600"/>
          </a:xfrm>
          <a:prstGeom prst="rect">
            <a:avLst/>
          </a:prstGeom>
        </p:spPr>
      </p:pic>
    </p:spTree>
    <p:extLst>
      <p:ext uri="{BB962C8B-B14F-4D97-AF65-F5344CB8AC3E}">
        <p14:creationId xmlns:p14="http://schemas.microsoft.com/office/powerpoint/2010/main" val="97690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70833E-6 -2.22222E-6 L -0.19401 -0.08565 " pathEditMode="relative" rAng="0" ptsTypes="AA">
                                      <p:cBhvr>
                                        <p:cTn id="10" dur="2000" fill="hold"/>
                                        <p:tgtEl>
                                          <p:spTgt spid="11"/>
                                        </p:tgtEl>
                                        <p:attrNameLst>
                                          <p:attrName>ppt_x</p:attrName>
                                          <p:attrName>ppt_y</p:attrName>
                                        </p:attrNameLst>
                                      </p:cBhvr>
                                      <p:rCtr x="-9701" y="-4282"/>
                                    </p:animMotion>
                                  </p:childTnLst>
                                </p:cTn>
                              </p:par>
                              <p:par>
                                <p:cTn id="11" presetID="10" presetClass="entr" presetSubtype="0" fill="hold" grpId="0" nodeType="withEffect">
                                  <p:stCondLst>
                                    <p:cond delay="125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22" presetClass="entr" presetSubtype="8" fill="hold" grpId="0" nodeType="withEffect">
                                  <p:stCondLst>
                                    <p:cond delay="125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30" numSld="999" showWhenStopped="0">
                <p:cTn id="17" repeatCount="indefinite" fill="hold" display="0">
                  <p:stCondLst>
                    <p:cond delay="indefinite"/>
                  </p:stCondLst>
                  <p:endCondLst>
                    <p:cond evt="onStopAudio" delay="0">
                      <p:tgtEl>
                        <p:sldTgt/>
                      </p:tgtEl>
                    </p:cond>
                  </p:endCondLst>
                </p:cTn>
                <p:tgtEl>
                  <p:spTgt spid="15"/>
                </p:tgtEl>
              </p:cMediaNode>
            </p:audio>
          </p:childTnLst>
        </p:cTn>
      </p:par>
    </p:tnLst>
    <p:bldLst>
      <p:bldP spid="12"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圓角化同側角落 35">
            <a:extLst>
              <a:ext uri="{FF2B5EF4-FFF2-40B4-BE49-F238E27FC236}">
                <a16:creationId xmlns:a16="http://schemas.microsoft.com/office/drawing/2014/main" id="{8DB85E7E-BDB9-46BB-8416-E3C1589EC6C0}"/>
              </a:ext>
            </a:extLst>
          </p:cNvPr>
          <p:cNvSpPr/>
          <p:nvPr/>
        </p:nvSpPr>
        <p:spPr>
          <a:xfrm>
            <a:off x="7765011" y="4978400"/>
            <a:ext cx="171682" cy="556483"/>
          </a:xfrm>
          <a:prstGeom prst="round2Same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37" name="矩形: 圓角化同側角落 36">
            <a:extLst>
              <a:ext uri="{FF2B5EF4-FFF2-40B4-BE49-F238E27FC236}">
                <a16:creationId xmlns:a16="http://schemas.microsoft.com/office/drawing/2014/main" id="{6A997B40-72AE-4B0D-B9B1-421B3616C0E8}"/>
              </a:ext>
            </a:extLst>
          </p:cNvPr>
          <p:cNvSpPr/>
          <p:nvPr/>
        </p:nvSpPr>
        <p:spPr>
          <a:xfrm>
            <a:off x="6935079" y="5308577"/>
            <a:ext cx="171682" cy="208884"/>
          </a:xfrm>
          <a:prstGeom prst="round2Same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1" name="矩形: 圓角化同側角落 40">
            <a:extLst>
              <a:ext uri="{FF2B5EF4-FFF2-40B4-BE49-F238E27FC236}">
                <a16:creationId xmlns:a16="http://schemas.microsoft.com/office/drawing/2014/main" id="{49A2BD86-4A5B-4293-B282-AE41E523B2D8}"/>
              </a:ext>
            </a:extLst>
          </p:cNvPr>
          <p:cNvSpPr/>
          <p:nvPr/>
        </p:nvSpPr>
        <p:spPr>
          <a:xfrm>
            <a:off x="8559403" y="4108450"/>
            <a:ext cx="171682" cy="1416615"/>
          </a:xfrm>
          <a:prstGeom prst="round2Same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2" name="矩形: 圓角化同側角落 41">
            <a:extLst>
              <a:ext uri="{FF2B5EF4-FFF2-40B4-BE49-F238E27FC236}">
                <a16:creationId xmlns:a16="http://schemas.microsoft.com/office/drawing/2014/main" id="{D6734406-A27F-4E51-9F1D-5A98EB65062D}"/>
              </a:ext>
            </a:extLst>
          </p:cNvPr>
          <p:cNvSpPr/>
          <p:nvPr/>
        </p:nvSpPr>
        <p:spPr>
          <a:xfrm>
            <a:off x="9393488" y="2606757"/>
            <a:ext cx="171682" cy="2918308"/>
          </a:xfrm>
          <a:prstGeom prst="round2Same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3" name="矩形: 圓角化同側角落 42">
            <a:extLst>
              <a:ext uri="{FF2B5EF4-FFF2-40B4-BE49-F238E27FC236}">
                <a16:creationId xmlns:a16="http://schemas.microsoft.com/office/drawing/2014/main" id="{2581FADB-80BC-4AEE-B4A6-559D61B40AAF}"/>
              </a:ext>
            </a:extLst>
          </p:cNvPr>
          <p:cNvSpPr/>
          <p:nvPr/>
        </p:nvSpPr>
        <p:spPr>
          <a:xfrm>
            <a:off x="10289298" y="2946399"/>
            <a:ext cx="171682" cy="2600995"/>
          </a:xfrm>
          <a:prstGeom prst="round2Same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4" name="矩形: 圓角化同側角落 43">
            <a:extLst>
              <a:ext uri="{FF2B5EF4-FFF2-40B4-BE49-F238E27FC236}">
                <a16:creationId xmlns:a16="http://schemas.microsoft.com/office/drawing/2014/main" id="{62B4B054-B2B9-4B36-90F5-C0ECC211BE81}"/>
              </a:ext>
            </a:extLst>
          </p:cNvPr>
          <p:cNvSpPr/>
          <p:nvPr/>
        </p:nvSpPr>
        <p:spPr>
          <a:xfrm>
            <a:off x="11178544" y="4667250"/>
            <a:ext cx="171682" cy="880144"/>
          </a:xfrm>
          <a:prstGeom prst="round2Same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 name="標題 1">
            <a:extLst>
              <a:ext uri="{FF2B5EF4-FFF2-40B4-BE49-F238E27FC236}">
                <a16:creationId xmlns:a16="http://schemas.microsoft.com/office/drawing/2014/main" id="{9D0D71DF-2F7F-463F-9486-8F098989F0ED}"/>
              </a:ext>
            </a:extLst>
          </p:cNvPr>
          <p:cNvSpPr txBox="1">
            <a:spLocks/>
          </p:cNvSpPr>
          <p:nvPr/>
        </p:nvSpPr>
        <p:spPr>
          <a:xfrm>
            <a:off x="1202919" y="371260"/>
            <a:ext cx="5258033"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3200" b="1" dirty="0">
                <a:solidFill>
                  <a:schemeClr val="tx1">
                    <a:lumMod val="20000"/>
                    <a:lumOff val="80000"/>
                  </a:schemeClr>
                </a:solidFill>
                <a:effectLst>
                  <a:outerShdw blurRad="38100" dist="38100" dir="2700000" algn="tl">
                    <a:srgbClr val="000000">
                      <a:alpha val="43137"/>
                    </a:srgbClr>
                  </a:outerShdw>
                </a:effectLst>
              </a:rPr>
              <a:t>methodology</a:t>
            </a:r>
            <a:endParaRPr lang="en-GB" sz="2000" dirty="0">
              <a:solidFill>
                <a:schemeClr val="tx1">
                  <a:lumMod val="50000"/>
                </a:schemeClr>
              </a:solidFill>
              <a:effectLst>
                <a:outerShdw blurRad="38100" dist="38100" dir="2700000" algn="tl">
                  <a:srgbClr val="000000">
                    <a:alpha val="43137"/>
                  </a:srgbClr>
                </a:outerShdw>
              </a:effectLst>
            </a:endParaRPr>
          </a:p>
        </p:txBody>
      </p:sp>
      <p:sp>
        <p:nvSpPr>
          <p:cNvPr id="6" name="標題 1">
            <a:extLst>
              <a:ext uri="{FF2B5EF4-FFF2-40B4-BE49-F238E27FC236}">
                <a16:creationId xmlns:a16="http://schemas.microsoft.com/office/drawing/2014/main" id="{55FF2A4F-7A30-44F0-B3B3-4AC3F6F4F2E3}"/>
              </a:ext>
            </a:extLst>
          </p:cNvPr>
          <p:cNvSpPr txBox="1">
            <a:spLocks/>
          </p:cNvSpPr>
          <p:nvPr/>
        </p:nvSpPr>
        <p:spPr>
          <a:xfrm>
            <a:off x="1202919" y="780521"/>
            <a:ext cx="3107824"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2000" b="1" dirty="0">
                <a:solidFill>
                  <a:schemeClr val="tx1">
                    <a:lumMod val="50000"/>
                  </a:schemeClr>
                </a:solidFill>
                <a:effectLst>
                  <a:outerShdw blurRad="38100" dist="38100" dir="2700000" algn="tl">
                    <a:srgbClr val="000000">
                      <a:alpha val="43137"/>
                    </a:srgbClr>
                  </a:outerShdw>
                </a:effectLst>
              </a:rPr>
              <a:t>- Questionnaire</a:t>
            </a:r>
          </a:p>
        </p:txBody>
      </p:sp>
      <p:sp>
        <p:nvSpPr>
          <p:cNvPr id="7" name="標題 1">
            <a:extLst>
              <a:ext uri="{FF2B5EF4-FFF2-40B4-BE49-F238E27FC236}">
                <a16:creationId xmlns:a16="http://schemas.microsoft.com/office/drawing/2014/main" id="{BE730A1A-9382-48A1-8BD4-80CCFBFCFC67}"/>
              </a:ext>
            </a:extLst>
          </p:cNvPr>
          <p:cNvSpPr txBox="1">
            <a:spLocks/>
          </p:cNvSpPr>
          <p:nvPr/>
        </p:nvSpPr>
        <p:spPr>
          <a:xfrm>
            <a:off x="1612351" y="1045306"/>
            <a:ext cx="3107824"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2000" b="1" dirty="0">
                <a:solidFill>
                  <a:srgbClr val="8D8B2D"/>
                </a:solidFill>
                <a:effectLst>
                  <a:outerShdw blurRad="38100" dist="38100" dir="2700000" algn="tl">
                    <a:srgbClr val="000000">
                      <a:alpha val="43137"/>
                    </a:srgbClr>
                  </a:outerShdw>
                </a:effectLst>
              </a:rPr>
              <a:t>-  Analysis</a:t>
            </a:r>
          </a:p>
        </p:txBody>
      </p:sp>
      <p:sp>
        <p:nvSpPr>
          <p:cNvPr id="8" name="內容版面配置區 2">
            <a:extLst>
              <a:ext uri="{FF2B5EF4-FFF2-40B4-BE49-F238E27FC236}">
                <a16:creationId xmlns:a16="http://schemas.microsoft.com/office/drawing/2014/main" id="{962ACBCD-E068-4EC8-95D4-773560A5A76F}"/>
              </a:ext>
            </a:extLst>
          </p:cNvPr>
          <p:cNvSpPr txBox="1">
            <a:spLocks/>
          </p:cNvSpPr>
          <p:nvPr/>
        </p:nvSpPr>
        <p:spPr>
          <a:xfrm>
            <a:off x="1202919" y="2000759"/>
            <a:ext cx="10861702" cy="496815"/>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buFont typeface="Wingdings" pitchFamily="2" charset="2"/>
              <a:buNone/>
            </a:pPr>
            <a:r>
              <a:rPr lang="en-GB" dirty="0">
                <a:solidFill>
                  <a:schemeClr val="bg1">
                    <a:lumMod val="90000"/>
                    <a:lumOff val="10000"/>
                  </a:schemeClr>
                </a:solidFill>
              </a:rPr>
              <a:t>1. How would you describe your level of stress?	</a:t>
            </a:r>
            <a:r>
              <a:rPr lang="en-GB" dirty="0">
                <a:solidFill>
                  <a:schemeClr val="bg1">
                    <a:lumMod val="75000"/>
                    <a:lumOff val="25000"/>
                  </a:schemeClr>
                </a:solidFill>
              </a:rPr>
              <a:t>          </a:t>
            </a:r>
            <a:r>
              <a:rPr lang="en-GB" baseline="30000" dirty="0">
                <a:solidFill>
                  <a:schemeClr val="bg1">
                    <a:lumMod val="75000"/>
                    <a:lumOff val="25000"/>
                  </a:schemeClr>
                </a:solidFill>
              </a:rPr>
              <a:t>No stress at all </a:t>
            </a:r>
            <a:r>
              <a:rPr lang="en-GB" dirty="0">
                <a:solidFill>
                  <a:schemeClr val="bg1">
                    <a:lumMod val="75000"/>
                    <a:lumOff val="25000"/>
                  </a:schemeClr>
                </a:solidFill>
              </a:rPr>
              <a:t>0 </a:t>
            </a:r>
            <a:r>
              <a:rPr lang="en-GB" dirty="0">
                <a:solidFill>
                  <a:schemeClr val="bg1">
                    <a:lumMod val="75000"/>
                    <a:lumOff val="25000"/>
                  </a:schemeClr>
                </a:solidFill>
                <a:sym typeface="Wingdings" panose="05000000000000000000" pitchFamily="2" charset="2"/>
              </a:rPr>
              <a:t> 5 </a:t>
            </a:r>
            <a:r>
              <a:rPr lang="en-GB" baseline="30000" dirty="0">
                <a:solidFill>
                  <a:schemeClr val="bg1">
                    <a:lumMod val="75000"/>
                    <a:lumOff val="25000"/>
                  </a:schemeClr>
                </a:solidFill>
                <a:sym typeface="Wingdings" panose="05000000000000000000" pitchFamily="2" charset="2"/>
              </a:rPr>
              <a:t>Extremely stressed</a:t>
            </a:r>
          </a:p>
        </p:txBody>
      </p:sp>
      <p:sp>
        <p:nvSpPr>
          <p:cNvPr id="9" name="內容版面配置區 8">
            <a:extLst>
              <a:ext uri="{FF2B5EF4-FFF2-40B4-BE49-F238E27FC236}">
                <a16:creationId xmlns:a16="http://schemas.microsoft.com/office/drawing/2014/main" id="{6E1214DD-5F59-461B-ABC6-4970041CEF1E}"/>
              </a:ext>
            </a:extLst>
          </p:cNvPr>
          <p:cNvSpPr>
            <a:spLocks noGrp="1"/>
          </p:cNvSpPr>
          <p:nvPr>
            <p:ph idx="1"/>
          </p:nvPr>
        </p:nvSpPr>
        <p:spPr>
          <a:xfrm>
            <a:off x="1612351" y="2396372"/>
            <a:ext cx="4848601" cy="3821548"/>
          </a:xfrm>
        </p:spPr>
        <p:txBody>
          <a:bodyPr/>
          <a:lstStyle/>
          <a:p>
            <a:pPr marL="0" indent="0">
              <a:buNone/>
            </a:pPr>
            <a:r>
              <a:rPr lang="en-GB" dirty="0">
                <a:solidFill>
                  <a:schemeClr val="tx2">
                    <a:lumMod val="25000"/>
                  </a:schemeClr>
                </a:solidFill>
              </a:rPr>
              <a:t>Expected result: 3-4 average</a:t>
            </a:r>
          </a:p>
          <a:p>
            <a:pPr marL="0" indent="0">
              <a:buNone/>
            </a:pPr>
            <a:r>
              <a:rPr lang="en-GB" dirty="0">
                <a:solidFill>
                  <a:schemeClr val="tx2">
                    <a:lumMod val="25000"/>
                  </a:schemeClr>
                </a:solidFill>
              </a:rPr>
              <a:t>Average: 3.211</a:t>
            </a:r>
          </a:p>
          <a:p>
            <a:pPr marL="0" indent="0">
              <a:buNone/>
            </a:pPr>
            <a:r>
              <a:rPr lang="en-GB" dirty="0">
                <a:solidFill>
                  <a:schemeClr val="tx2">
                    <a:lumMod val="25000"/>
                  </a:schemeClr>
                </a:solidFill>
              </a:rPr>
              <a:t>Senior students (S.5-S.6) average: 3.8</a:t>
            </a:r>
          </a:p>
          <a:p>
            <a:pPr marL="0" indent="0">
              <a:buNone/>
            </a:pPr>
            <a:r>
              <a:rPr lang="en-GB" dirty="0">
                <a:solidFill>
                  <a:schemeClr val="tx2">
                    <a:lumMod val="25000"/>
                  </a:schemeClr>
                </a:solidFill>
              </a:rPr>
              <a:t>Junior students (S.1-S.4) average: 2.9</a:t>
            </a:r>
          </a:p>
          <a:p>
            <a:pPr marL="0" indent="0">
              <a:buNone/>
            </a:pPr>
            <a:endParaRPr lang="en-GB" dirty="0">
              <a:solidFill>
                <a:schemeClr val="tx2">
                  <a:lumMod val="25000"/>
                </a:schemeClr>
              </a:solidFill>
            </a:endParaRPr>
          </a:p>
          <a:p>
            <a:pPr marL="0" indent="0">
              <a:buNone/>
            </a:pPr>
            <a:r>
              <a:rPr lang="en-GB" dirty="0">
                <a:solidFill>
                  <a:schemeClr val="tx2">
                    <a:lumMod val="25000"/>
                  </a:schemeClr>
                </a:solidFill>
              </a:rPr>
              <a:t>We deduced that DSE might be the culprit of the mentioned phenomenon</a:t>
            </a:r>
          </a:p>
        </p:txBody>
      </p:sp>
      <p:cxnSp>
        <p:nvCxnSpPr>
          <p:cNvPr id="11" name="直線接點 10">
            <a:extLst>
              <a:ext uri="{FF2B5EF4-FFF2-40B4-BE49-F238E27FC236}">
                <a16:creationId xmlns:a16="http://schemas.microsoft.com/office/drawing/2014/main" id="{D8F774B3-5E48-47AC-B17E-FEA1D7CF531E}"/>
              </a:ext>
            </a:extLst>
          </p:cNvPr>
          <p:cNvCxnSpPr/>
          <p:nvPr/>
        </p:nvCxnSpPr>
        <p:spPr>
          <a:xfrm>
            <a:off x="6982942" y="5534883"/>
            <a:ext cx="4307132" cy="0"/>
          </a:xfrm>
          <a:prstGeom prst="line">
            <a:avLst/>
          </a:prstGeom>
          <a:ln w="38100"/>
        </p:spPr>
        <p:style>
          <a:lnRef idx="1">
            <a:schemeClr val="dk1"/>
          </a:lnRef>
          <a:fillRef idx="0">
            <a:schemeClr val="dk1"/>
          </a:fillRef>
          <a:effectRef idx="0">
            <a:schemeClr val="dk1"/>
          </a:effectRef>
          <a:fontRef idx="minor">
            <a:schemeClr val="tx1"/>
          </a:fontRef>
        </p:style>
      </p:cxnSp>
      <p:sp>
        <p:nvSpPr>
          <p:cNvPr id="16" name="流程圖: 接點 15">
            <a:extLst>
              <a:ext uri="{FF2B5EF4-FFF2-40B4-BE49-F238E27FC236}">
                <a16:creationId xmlns:a16="http://schemas.microsoft.com/office/drawing/2014/main" id="{DC30AC83-E67C-410B-B25D-B15C6FABCAA0}"/>
              </a:ext>
            </a:extLst>
          </p:cNvPr>
          <p:cNvSpPr/>
          <p:nvPr/>
        </p:nvSpPr>
        <p:spPr>
          <a:xfrm>
            <a:off x="6909142" y="5412053"/>
            <a:ext cx="245660" cy="245660"/>
          </a:xfrm>
          <a:prstGeom prst="flowChartConnector">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流程圖: 接點 21">
            <a:extLst>
              <a:ext uri="{FF2B5EF4-FFF2-40B4-BE49-F238E27FC236}">
                <a16:creationId xmlns:a16="http://schemas.microsoft.com/office/drawing/2014/main" id="{70F573BD-7769-42B3-8485-83127E163D5E}"/>
              </a:ext>
            </a:extLst>
          </p:cNvPr>
          <p:cNvSpPr/>
          <p:nvPr/>
        </p:nvSpPr>
        <p:spPr>
          <a:xfrm>
            <a:off x="11167244" y="5412053"/>
            <a:ext cx="245660" cy="245660"/>
          </a:xfrm>
          <a:prstGeom prst="flowChartConnector">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文字方塊 22">
            <a:extLst>
              <a:ext uri="{FF2B5EF4-FFF2-40B4-BE49-F238E27FC236}">
                <a16:creationId xmlns:a16="http://schemas.microsoft.com/office/drawing/2014/main" id="{A2BD8CF6-623D-47AB-B389-A5C4654F194F}"/>
              </a:ext>
            </a:extLst>
          </p:cNvPr>
          <p:cNvSpPr txBox="1"/>
          <p:nvPr/>
        </p:nvSpPr>
        <p:spPr>
          <a:xfrm>
            <a:off x="6860290" y="5613936"/>
            <a:ext cx="343364" cy="461665"/>
          </a:xfrm>
          <a:prstGeom prst="rect">
            <a:avLst/>
          </a:prstGeom>
          <a:noFill/>
        </p:spPr>
        <p:txBody>
          <a:bodyPr wrap="none" rtlCol="0">
            <a:spAutoFit/>
          </a:bodyPr>
          <a:lstStyle/>
          <a:p>
            <a:r>
              <a:rPr lang="en-GB" sz="2400" b="1" dirty="0">
                <a:solidFill>
                  <a:schemeClr val="tx2">
                    <a:lumMod val="25000"/>
                  </a:schemeClr>
                </a:solidFill>
              </a:rPr>
              <a:t>0</a:t>
            </a:r>
          </a:p>
        </p:txBody>
      </p:sp>
      <p:sp>
        <p:nvSpPr>
          <p:cNvPr id="24" name="文字方塊 23">
            <a:extLst>
              <a:ext uri="{FF2B5EF4-FFF2-40B4-BE49-F238E27FC236}">
                <a16:creationId xmlns:a16="http://schemas.microsoft.com/office/drawing/2014/main" id="{E9E312D1-32D9-4A35-8628-C5FE12720266}"/>
              </a:ext>
            </a:extLst>
          </p:cNvPr>
          <p:cNvSpPr txBox="1"/>
          <p:nvPr/>
        </p:nvSpPr>
        <p:spPr>
          <a:xfrm>
            <a:off x="11118392" y="5613936"/>
            <a:ext cx="343364" cy="461665"/>
          </a:xfrm>
          <a:prstGeom prst="rect">
            <a:avLst/>
          </a:prstGeom>
          <a:noFill/>
        </p:spPr>
        <p:txBody>
          <a:bodyPr wrap="none" rtlCol="0">
            <a:spAutoFit/>
          </a:bodyPr>
          <a:lstStyle/>
          <a:p>
            <a:r>
              <a:rPr lang="en-GB" sz="2400" b="1" dirty="0">
                <a:solidFill>
                  <a:schemeClr val="tx2">
                    <a:lumMod val="25000"/>
                  </a:schemeClr>
                </a:solidFill>
              </a:rPr>
              <a:t>5</a:t>
            </a:r>
          </a:p>
        </p:txBody>
      </p:sp>
      <p:sp>
        <p:nvSpPr>
          <p:cNvPr id="25" name="文字方塊 24">
            <a:extLst>
              <a:ext uri="{FF2B5EF4-FFF2-40B4-BE49-F238E27FC236}">
                <a16:creationId xmlns:a16="http://schemas.microsoft.com/office/drawing/2014/main" id="{0CB4255A-1E47-4869-80FF-FE397342EFB9}"/>
              </a:ext>
            </a:extLst>
          </p:cNvPr>
          <p:cNvSpPr txBox="1"/>
          <p:nvPr/>
        </p:nvSpPr>
        <p:spPr>
          <a:xfrm>
            <a:off x="7679170" y="5613935"/>
            <a:ext cx="343364" cy="461665"/>
          </a:xfrm>
          <a:prstGeom prst="rect">
            <a:avLst/>
          </a:prstGeom>
          <a:noFill/>
        </p:spPr>
        <p:txBody>
          <a:bodyPr wrap="none" rtlCol="0">
            <a:spAutoFit/>
          </a:bodyPr>
          <a:lstStyle/>
          <a:p>
            <a:r>
              <a:rPr lang="en-GB" sz="2400" b="1" dirty="0">
                <a:solidFill>
                  <a:schemeClr val="tx2">
                    <a:lumMod val="25000"/>
                  </a:schemeClr>
                </a:solidFill>
              </a:rPr>
              <a:t>1</a:t>
            </a:r>
          </a:p>
        </p:txBody>
      </p:sp>
      <p:sp>
        <p:nvSpPr>
          <p:cNvPr id="26" name="文字方塊 25">
            <a:extLst>
              <a:ext uri="{FF2B5EF4-FFF2-40B4-BE49-F238E27FC236}">
                <a16:creationId xmlns:a16="http://schemas.microsoft.com/office/drawing/2014/main" id="{19EEA953-A22A-41DA-BB74-E14D35C48C44}"/>
              </a:ext>
            </a:extLst>
          </p:cNvPr>
          <p:cNvSpPr txBox="1"/>
          <p:nvPr/>
        </p:nvSpPr>
        <p:spPr>
          <a:xfrm>
            <a:off x="8478662" y="5613935"/>
            <a:ext cx="343364" cy="461665"/>
          </a:xfrm>
          <a:prstGeom prst="rect">
            <a:avLst/>
          </a:prstGeom>
          <a:noFill/>
        </p:spPr>
        <p:txBody>
          <a:bodyPr wrap="none" rtlCol="0">
            <a:spAutoFit/>
          </a:bodyPr>
          <a:lstStyle/>
          <a:p>
            <a:r>
              <a:rPr lang="en-GB" sz="2400" b="1" dirty="0">
                <a:solidFill>
                  <a:schemeClr val="tx2">
                    <a:lumMod val="25000"/>
                  </a:schemeClr>
                </a:solidFill>
              </a:rPr>
              <a:t>2</a:t>
            </a:r>
          </a:p>
        </p:txBody>
      </p:sp>
      <p:sp>
        <p:nvSpPr>
          <p:cNvPr id="27" name="文字方塊 26">
            <a:extLst>
              <a:ext uri="{FF2B5EF4-FFF2-40B4-BE49-F238E27FC236}">
                <a16:creationId xmlns:a16="http://schemas.microsoft.com/office/drawing/2014/main" id="{CF73EA1E-2DE5-4D39-A353-7F4B3612CF8F}"/>
              </a:ext>
            </a:extLst>
          </p:cNvPr>
          <p:cNvSpPr txBox="1"/>
          <p:nvPr/>
        </p:nvSpPr>
        <p:spPr>
          <a:xfrm>
            <a:off x="9307647" y="5613935"/>
            <a:ext cx="343364" cy="461665"/>
          </a:xfrm>
          <a:prstGeom prst="rect">
            <a:avLst/>
          </a:prstGeom>
          <a:noFill/>
        </p:spPr>
        <p:txBody>
          <a:bodyPr wrap="none" rtlCol="0">
            <a:spAutoFit/>
          </a:bodyPr>
          <a:lstStyle/>
          <a:p>
            <a:r>
              <a:rPr lang="en-GB" sz="2400" b="1" dirty="0">
                <a:solidFill>
                  <a:schemeClr val="tx2">
                    <a:lumMod val="25000"/>
                  </a:schemeClr>
                </a:solidFill>
              </a:rPr>
              <a:t>3</a:t>
            </a:r>
          </a:p>
        </p:txBody>
      </p:sp>
      <p:sp>
        <p:nvSpPr>
          <p:cNvPr id="28" name="文字方塊 27">
            <a:extLst>
              <a:ext uri="{FF2B5EF4-FFF2-40B4-BE49-F238E27FC236}">
                <a16:creationId xmlns:a16="http://schemas.microsoft.com/office/drawing/2014/main" id="{99FD220F-B26D-408B-9A37-E326B916AC67}"/>
              </a:ext>
            </a:extLst>
          </p:cNvPr>
          <p:cNvSpPr txBox="1"/>
          <p:nvPr/>
        </p:nvSpPr>
        <p:spPr>
          <a:xfrm>
            <a:off x="10201810" y="5613935"/>
            <a:ext cx="343364" cy="461665"/>
          </a:xfrm>
          <a:prstGeom prst="rect">
            <a:avLst/>
          </a:prstGeom>
          <a:noFill/>
        </p:spPr>
        <p:txBody>
          <a:bodyPr wrap="none" rtlCol="0">
            <a:spAutoFit/>
          </a:bodyPr>
          <a:lstStyle/>
          <a:p>
            <a:r>
              <a:rPr lang="en-GB" sz="2400" b="1" dirty="0">
                <a:solidFill>
                  <a:schemeClr val="tx2">
                    <a:lumMod val="25000"/>
                  </a:schemeClr>
                </a:solidFill>
              </a:rPr>
              <a:t>4</a:t>
            </a:r>
          </a:p>
        </p:txBody>
      </p:sp>
      <p:cxnSp>
        <p:nvCxnSpPr>
          <p:cNvPr id="30" name="直線接點 29">
            <a:extLst>
              <a:ext uri="{FF2B5EF4-FFF2-40B4-BE49-F238E27FC236}">
                <a16:creationId xmlns:a16="http://schemas.microsoft.com/office/drawing/2014/main" id="{FAB8E115-B7B0-45B3-A282-43128905ED23}"/>
              </a:ext>
            </a:extLst>
          </p:cNvPr>
          <p:cNvCxnSpPr>
            <a:stCxn id="25" idx="0"/>
          </p:cNvCxnSpPr>
          <p:nvPr/>
        </p:nvCxnSpPr>
        <p:spPr>
          <a:xfrm flipV="1">
            <a:off x="7850852" y="5412053"/>
            <a:ext cx="0" cy="201882"/>
          </a:xfrm>
          <a:prstGeom prst="line">
            <a:avLst/>
          </a:prstGeom>
          <a:ln w="38100"/>
        </p:spPr>
        <p:style>
          <a:lnRef idx="1">
            <a:schemeClr val="dk1"/>
          </a:lnRef>
          <a:fillRef idx="0">
            <a:schemeClr val="dk1"/>
          </a:fillRef>
          <a:effectRef idx="0">
            <a:schemeClr val="dk1"/>
          </a:effectRef>
          <a:fontRef idx="minor">
            <a:schemeClr val="tx1"/>
          </a:fontRef>
        </p:style>
      </p:cxnSp>
      <p:cxnSp>
        <p:nvCxnSpPr>
          <p:cNvPr id="31" name="直線接點 30">
            <a:extLst>
              <a:ext uri="{FF2B5EF4-FFF2-40B4-BE49-F238E27FC236}">
                <a16:creationId xmlns:a16="http://schemas.microsoft.com/office/drawing/2014/main" id="{F670A8D8-D372-44AF-8B4C-0483E647BBAB}"/>
              </a:ext>
            </a:extLst>
          </p:cNvPr>
          <p:cNvCxnSpPr/>
          <p:nvPr/>
        </p:nvCxnSpPr>
        <p:spPr>
          <a:xfrm flipV="1">
            <a:off x="8650344" y="5412053"/>
            <a:ext cx="0" cy="201882"/>
          </a:xfrm>
          <a:prstGeom prst="line">
            <a:avLst/>
          </a:prstGeom>
          <a:ln w="38100"/>
        </p:spPr>
        <p:style>
          <a:lnRef idx="1">
            <a:schemeClr val="dk1"/>
          </a:lnRef>
          <a:fillRef idx="0">
            <a:schemeClr val="dk1"/>
          </a:fillRef>
          <a:effectRef idx="0">
            <a:schemeClr val="dk1"/>
          </a:effectRef>
          <a:fontRef idx="minor">
            <a:schemeClr val="tx1"/>
          </a:fontRef>
        </p:style>
      </p:cxnSp>
      <p:cxnSp>
        <p:nvCxnSpPr>
          <p:cNvPr id="32" name="直線接點 31">
            <a:extLst>
              <a:ext uri="{FF2B5EF4-FFF2-40B4-BE49-F238E27FC236}">
                <a16:creationId xmlns:a16="http://schemas.microsoft.com/office/drawing/2014/main" id="{8F6B7B78-1D3B-43DF-BD69-393A774DBA2A}"/>
              </a:ext>
            </a:extLst>
          </p:cNvPr>
          <p:cNvCxnSpPr/>
          <p:nvPr/>
        </p:nvCxnSpPr>
        <p:spPr>
          <a:xfrm flipV="1">
            <a:off x="9479329" y="5412053"/>
            <a:ext cx="0" cy="201882"/>
          </a:xfrm>
          <a:prstGeom prst="line">
            <a:avLst/>
          </a:prstGeom>
          <a:ln w="38100"/>
        </p:spPr>
        <p:style>
          <a:lnRef idx="1">
            <a:schemeClr val="dk1"/>
          </a:lnRef>
          <a:fillRef idx="0">
            <a:schemeClr val="dk1"/>
          </a:fillRef>
          <a:effectRef idx="0">
            <a:schemeClr val="dk1"/>
          </a:effectRef>
          <a:fontRef idx="minor">
            <a:schemeClr val="tx1"/>
          </a:fontRef>
        </p:style>
      </p:cxnSp>
      <p:cxnSp>
        <p:nvCxnSpPr>
          <p:cNvPr id="33" name="直線接點 32">
            <a:extLst>
              <a:ext uri="{FF2B5EF4-FFF2-40B4-BE49-F238E27FC236}">
                <a16:creationId xmlns:a16="http://schemas.microsoft.com/office/drawing/2014/main" id="{655A5430-9AA7-4ACE-BEBE-F996148CFB78}"/>
              </a:ext>
            </a:extLst>
          </p:cNvPr>
          <p:cNvCxnSpPr/>
          <p:nvPr/>
        </p:nvCxnSpPr>
        <p:spPr>
          <a:xfrm flipV="1">
            <a:off x="10373492" y="5435421"/>
            <a:ext cx="0" cy="201882"/>
          </a:xfrm>
          <a:prstGeom prst="line">
            <a:avLst/>
          </a:prstGeom>
          <a:ln w="38100"/>
        </p:spPr>
        <p:style>
          <a:lnRef idx="1">
            <a:schemeClr val="dk1"/>
          </a:lnRef>
          <a:fillRef idx="0">
            <a:schemeClr val="dk1"/>
          </a:fillRef>
          <a:effectRef idx="0">
            <a:schemeClr val="dk1"/>
          </a:effectRef>
          <a:fontRef idx="minor">
            <a:schemeClr val="tx1"/>
          </a:fontRef>
        </p:style>
      </p:cxnSp>
      <p:sp>
        <p:nvSpPr>
          <p:cNvPr id="34" name="文字方塊 33">
            <a:extLst>
              <a:ext uri="{FF2B5EF4-FFF2-40B4-BE49-F238E27FC236}">
                <a16:creationId xmlns:a16="http://schemas.microsoft.com/office/drawing/2014/main" id="{9484CBFE-BFE1-4C5F-AFBB-E6AD724448F0}"/>
              </a:ext>
            </a:extLst>
          </p:cNvPr>
          <p:cNvSpPr txBox="1"/>
          <p:nvPr/>
        </p:nvSpPr>
        <p:spPr>
          <a:xfrm>
            <a:off x="6053868" y="6042406"/>
            <a:ext cx="1454656" cy="338554"/>
          </a:xfrm>
          <a:prstGeom prst="rect">
            <a:avLst/>
          </a:prstGeom>
          <a:noFill/>
        </p:spPr>
        <p:txBody>
          <a:bodyPr wrap="square" rtlCol="0">
            <a:spAutoFit/>
          </a:bodyPr>
          <a:lstStyle/>
          <a:p>
            <a:r>
              <a:rPr lang="en-GB" sz="1600" dirty="0">
                <a:solidFill>
                  <a:schemeClr val="tx2">
                    <a:lumMod val="25000"/>
                  </a:schemeClr>
                </a:solidFill>
              </a:rPr>
              <a:t>No stress at all</a:t>
            </a:r>
          </a:p>
        </p:txBody>
      </p:sp>
      <p:sp>
        <p:nvSpPr>
          <p:cNvPr id="35" name="文字方塊 34">
            <a:extLst>
              <a:ext uri="{FF2B5EF4-FFF2-40B4-BE49-F238E27FC236}">
                <a16:creationId xmlns:a16="http://schemas.microsoft.com/office/drawing/2014/main" id="{91F16B88-F3FA-472F-8B42-3EDE363622E9}"/>
              </a:ext>
            </a:extLst>
          </p:cNvPr>
          <p:cNvSpPr txBox="1"/>
          <p:nvPr/>
        </p:nvSpPr>
        <p:spPr>
          <a:xfrm>
            <a:off x="11118392" y="6042406"/>
            <a:ext cx="1073608" cy="584775"/>
          </a:xfrm>
          <a:prstGeom prst="rect">
            <a:avLst/>
          </a:prstGeom>
          <a:noFill/>
        </p:spPr>
        <p:txBody>
          <a:bodyPr wrap="square" rtlCol="0">
            <a:spAutoFit/>
          </a:bodyPr>
          <a:lstStyle/>
          <a:p>
            <a:r>
              <a:rPr lang="en-GB" sz="1600" dirty="0">
                <a:solidFill>
                  <a:schemeClr val="tx2">
                    <a:lumMod val="25000"/>
                  </a:schemeClr>
                </a:solidFill>
              </a:rPr>
              <a:t>Extremely stressed</a:t>
            </a:r>
          </a:p>
        </p:txBody>
      </p:sp>
      <p:sp>
        <p:nvSpPr>
          <p:cNvPr id="45" name="文字方塊 44">
            <a:extLst>
              <a:ext uri="{FF2B5EF4-FFF2-40B4-BE49-F238E27FC236}">
                <a16:creationId xmlns:a16="http://schemas.microsoft.com/office/drawing/2014/main" id="{843D035C-1C24-40D9-BC4D-29C80CA1ABD1}"/>
              </a:ext>
            </a:extLst>
          </p:cNvPr>
          <p:cNvSpPr txBox="1"/>
          <p:nvPr/>
        </p:nvSpPr>
        <p:spPr>
          <a:xfrm>
            <a:off x="6751535" y="4981306"/>
            <a:ext cx="739305" cy="400110"/>
          </a:xfrm>
          <a:prstGeom prst="rect">
            <a:avLst/>
          </a:prstGeom>
          <a:noFill/>
        </p:spPr>
        <p:txBody>
          <a:bodyPr wrap="none" rtlCol="0">
            <a:spAutoFit/>
          </a:bodyPr>
          <a:lstStyle/>
          <a:p>
            <a:r>
              <a:rPr lang="en-GB" sz="2000" b="1" dirty="0">
                <a:ln w="6600">
                  <a:solidFill>
                    <a:schemeClr val="accent2"/>
                  </a:solidFill>
                  <a:prstDash val="solid"/>
                </a:ln>
                <a:solidFill>
                  <a:srgbClr val="FFFFFF"/>
                </a:solidFill>
                <a:effectLst>
                  <a:outerShdw blurRad="38100" dist="38100" dir="2700000" algn="tl">
                    <a:srgbClr val="000000">
                      <a:alpha val="43137"/>
                    </a:srgbClr>
                  </a:outerShdw>
                </a:effectLst>
              </a:rPr>
              <a:t>1.6%</a:t>
            </a:r>
          </a:p>
        </p:txBody>
      </p:sp>
      <p:sp>
        <p:nvSpPr>
          <p:cNvPr id="46" name="文字方塊 45">
            <a:extLst>
              <a:ext uri="{FF2B5EF4-FFF2-40B4-BE49-F238E27FC236}">
                <a16:creationId xmlns:a16="http://schemas.microsoft.com/office/drawing/2014/main" id="{A70C58A1-09B4-4AD5-822A-8109046C55B9}"/>
              </a:ext>
            </a:extLst>
          </p:cNvPr>
          <p:cNvSpPr txBox="1"/>
          <p:nvPr/>
        </p:nvSpPr>
        <p:spPr>
          <a:xfrm>
            <a:off x="7655469" y="4579814"/>
            <a:ext cx="732893" cy="400110"/>
          </a:xfrm>
          <a:prstGeom prst="rect">
            <a:avLst/>
          </a:prstGeom>
          <a:noFill/>
        </p:spPr>
        <p:txBody>
          <a:bodyPr wrap="none" rtlCol="0">
            <a:spAutoFit/>
          </a:bodyPr>
          <a:lstStyle/>
          <a:p>
            <a:r>
              <a:rPr lang="en-GB" sz="2000" b="1" dirty="0">
                <a:ln w="6600">
                  <a:solidFill>
                    <a:schemeClr val="accent2"/>
                  </a:solidFill>
                  <a:prstDash val="solid"/>
                </a:ln>
                <a:solidFill>
                  <a:srgbClr val="FFFFFF"/>
                </a:solidFill>
                <a:effectLst>
                  <a:outerShdw blurRad="38100" dist="38100" dir="2700000" algn="tl">
                    <a:srgbClr val="000000">
                      <a:alpha val="43137"/>
                    </a:srgbClr>
                  </a:outerShdw>
                </a:effectLst>
              </a:rPr>
              <a:t>4.1%</a:t>
            </a:r>
          </a:p>
        </p:txBody>
      </p:sp>
      <p:sp>
        <p:nvSpPr>
          <p:cNvPr id="47" name="文字方塊 46">
            <a:extLst>
              <a:ext uri="{FF2B5EF4-FFF2-40B4-BE49-F238E27FC236}">
                <a16:creationId xmlns:a16="http://schemas.microsoft.com/office/drawing/2014/main" id="{7AA80C38-A100-4ACF-AE4E-600CC63735F5}"/>
              </a:ext>
            </a:extLst>
          </p:cNvPr>
          <p:cNvSpPr txBox="1"/>
          <p:nvPr/>
        </p:nvSpPr>
        <p:spPr>
          <a:xfrm>
            <a:off x="8480426" y="3660066"/>
            <a:ext cx="844911" cy="400110"/>
          </a:xfrm>
          <a:prstGeom prst="rect">
            <a:avLst/>
          </a:prstGeom>
          <a:noFill/>
        </p:spPr>
        <p:txBody>
          <a:bodyPr wrap="none" rtlCol="0">
            <a:spAutoFit/>
          </a:bodyPr>
          <a:lstStyle/>
          <a:p>
            <a:r>
              <a:rPr lang="en-GB" sz="2000" b="1" dirty="0">
                <a:ln w="6600">
                  <a:solidFill>
                    <a:schemeClr val="accent2"/>
                  </a:solidFill>
                  <a:prstDash val="solid"/>
                </a:ln>
                <a:solidFill>
                  <a:srgbClr val="FFFFFF"/>
                </a:solidFill>
                <a:effectLst>
                  <a:outerShdw blurRad="38100" dist="38100" dir="2700000" algn="tl">
                    <a:srgbClr val="000000">
                      <a:alpha val="43137"/>
                    </a:srgbClr>
                  </a:outerShdw>
                </a:effectLst>
              </a:rPr>
              <a:t>17.1%</a:t>
            </a:r>
          </a:p>
        </p:txBody>
      </p:sp>
      <p:sp>
        <p:nvSpPr>
          <p:cNvPr id="48" name="文字方塊 47">
            <a:extLst>
              <a:ext uri="{FF2B5EF4-FFF2-40B4-BE49-F238E27FC236}">
                <a16:creationId xmlns:a16="http://schemas.microsoft.com/office/drawing/2014/main" id="{7953A796-474E-4B8B-B5B2-4E3FB8E3C9B3}"/>
              </a:ext>
            </a:extLst>
          </p:cNvPr>
          <p:cNvSpPr txBox="1"/>
          <p:nvPr/>
        </p:nvSpPr>
        <p:spPr>
          <a:xfrm>
            <a:off x="9576476" y="2289456"/>
            <a:ext cx="864339" cy="400110"/>
          </a:xfrm>
          <a:prstGeom prst="rect">
            <a:avLst/>
          </a:prstGeom>
          <a:noFill/>
        </p:spPr>
        <p:txBody>
          <a:bodyPr wrap="none" rtlCol="0">
            <a:spAutoFit/>
          </a:bodyPr>
          <a:lstStyle/>
          <a:p>
            <a:r>
              <a:rPr lang="en-GB" sz="2000" b="1" dirty="0">
                <a:ln w="6600">
                  <a:solidFill>
                    <a:schemeClr val="accent2"/>
                  </a:solidFill>
                  <a:prstDash val="solid"/>
                </a:ln>
                <a:solidFill>
                  <a:srgbClr val="FFFFFF"/>
                </a:solidFill>
                <a:effectLst>
                  <a:outerShdw blurRad="38100" dist="38100" dir="2700000" algn="tl">
                    <a:srgbClr val="000000">
                      <a:alpha val="43137"/>
                    </a:srgbClr>
                  </a:outerShdw>
                </a:effectLst>
              </a:rPr>
              <a:t>35.8%</a:t>
            </a:r>
          </a:p>
        </p:txBody>
      </p:sp>
      <p:sp>
        <p:nvSpPr>
          <p:cNvPr id="49" name="文字方塊 48">
            <a:extLst>
              <a:ext uri="{FF2B5EF4-FFF2-40B4-BE49-F238E27FC236}">
                <a16:creationId xmlns:a16="http://schemas.microsoft.com/office/drawing/2014/main" id="{DF2BAC92-D39A-40D9-AD66-FF531DF8D050}"/>
              </a:ext>
            </a:extLst>
          </p:cNvPr>
          <p:cNvSpPr txBox="1"/>
          <p:nvPr/>
        </p:nvSpPr>
        <p:spPr>
          <a:xfrm>
            <a:off x="10460980" y="2727730"/>
            <a:ext cx="848309" cy="400110"/>
          </a:xfrm>
          <a:prstGeom prst="rect">
            <a:avLst/>
          </a:prstGeom>
          <a:noFill/>
        </p:spPr>
        <p:txBody>
          <a:bodyPr wrap="none" rtlCol="0">
            <a:spAutoFit/>
          </a:bodyPr>
          <a:lstStyle/>
          <a:p>
            <a:r>
              <a:rPr lang="en-GB" sz="2000" b="1" dirty="0">
                <a:ln w="6600">
                  <a:solidFill>
                    <a:schemeClr val="accent2"/>
                  </a:solidFill>
                  <a:prstDash val="solid"/>
                </a:ln>
                <a:solidFill>
                  <a:srgbClr val="FFFFFF"/>
                </a:solidFill>
                <a:effectLst>
                  <a:outerShdw blurRad="38100" dist="38100" dir="2700000" algn="tl">
                    <a:srgbClr val="000000">
                      <a:alpha val="43137"/>
                    </a:srgbClr>
                  </a:outerShdw>
                </a:effectLst>
              </a:rPr>
              <a:t>31.7%</a:t>
            </a:r>
          </a:p>
        </p:txBody>
      </p:sp>
      <p:sp>
        <p:nvSpPr>
          <p:cNvPr id="50" name="文字方塊 49">
            <a:extLst>
              <a:ext uri="{FF2B5EF4-FFF2-40B4-BE49-F238E27FC236}">
                <a16:creationId xmlns:a16="http://schemas.microsoft.com/office/drawing/2014/main" id="{305EC8ED-A638-4E82-9FBE-76D0DD8AAABD}"/>
              </a:ext>
            </a:extLst>
          </p:cNvPr>
          <p:cNvSpPr txBox="1"/>
          <p:nvPr/>
        </p:nvSpPr>
        <p:spPr>
          <a:xfrm>
            <a:off x="11270948" y="4289979"/>
            <a:ext cx="755335" cy="400110"/>
          </a:xfrm>
          <a:prstGeom prst="rect">
            <a:avLst/>
          </a:prstGeom>
          <a:noFill/>
        </p:spPr>
        <p:txBody>
          <a:bodyPr wrap="none" rtlCol="0">
            <a:spAutoFit/>
          </a:bodyPr>
          <a:lstStyle/>
          <a:p>
            <a:r>
              <a:rPr lang="en-GB" sz="2000" b="1" dirty="0">
                <a:ln w="6600">
                  <a:solidFill>
                    <a:schemeClr val="accent2"/>
                  </a:solidFill>
                  <a:prstDash val="solid"/>
                </a:ln>
                <a:solidFill>
                  <a:srgbClr val="FFFFFF"/>
                </a:solidFill>
                <a:effectLst>
                  <a:outerShdw blurRad="38100" dist="38100" dir="2700000" algn="tl">
                    <a:srgbClr val="000000">
                      <a:alpha val="43137"/>
                    </a:srgbClr>
                  </a:outerShdw>
                </a:effectLst>
              </a:rPr>
              <a:t>9.8%</a:t>
            </a:r>
          </a:p>
        </p:txBody>
      </p:sp>
    </p:spTree>
    <p:extLst>
      <p:ext uri="{BB962C8B-B14F-4D97-AF65-F5344CB8AC3E}">
        <p14:creationId xmlns:p14="http://schemas.microsoft.com/office/powerpoint/2010/main" val="24592060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childTnLst>
                          </p:cTn>
                        </p:par>
                        <p:par>
                          <p:cTn id="8" fill="hold">
                            <p:stCondLst>
                              <p:cond delay="1500"/>
                            </p:stCondLst>
                            <p:childTnLst>
                              <p:par>
                                <p:cTn id="9" presetID="22" presetClass="entr" presetSubtype="1"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wipe(up)">
                                      <p:cBhvr>
                                        <p:cTn id="11" dur="500"/>
                                        <p:tgtEl>
                                          <p:spTgt spid="9">
                                            <p:txEl>
                                              <p:pRg st="0" end="0"/>
                                            </p:txEl>
                                          </p:spTgt>
                                        </p:tgtEl>
                                      </p:cBhvr>
                                    </p:animEffect>
                                  </p:childTnLst>
                                </p:cTn>
                              </p:par>
                              <p:par>
                                <p:cTn id="12" presetID="22" presetClass="entr" presetSubtype="1" fill="hold" grpId="0" nodeType="withEffect">
                                  <p:stCondLst>
                                    <p:cond delay="25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wipe(up)">
                                      <p:cBhvr>
                                        <p:cTn id="14" dur="500"/>
                                        <p:tgtEl>
                                          <p:spTgt spid="9">
                                            <p:txEl>
                                              <p:pRg st="1" end="1"/>
                                            </p:txEl>
                                          </p:spTgt>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up)">
                                      <p:cBhvr>
                                        <p:cTn id="17" dur="500"/>
                                        <p:tgtEl>
                                          <p:spTgt spid="9">
                                            <p:txEl>
                                              <p:pRg st="2" end="2"/>
                                            </p:txEl>
                                          </p:spTgt>
                                        </p:tgtEl>
                                      </p:cBhvr>
                                    </p:animEffect>
                                  </p:childTnLst>
                                </p:cTn>
                              </p:par>
                              <p:par>
                                <p:cTn id="18" presetID="22" presetClass="entr" presetSubtype="1" fill="hold" grpId="0" nodeType="withEffect">
                                  <p:stCondLst>
                                    <p:cond delay="750"/>
                                  </p:stCondLst>
                                  <p:childTnLst>
                                    <p:set>
                                      <p:cBhvr>
                                        <p:cTn id="19" dur="1" fill="hold">
                                          <p:stCondLst>
                                            <p:cond delay="0"/>
                                          </p:stCondLst>
                                        </p:cTn>
                                        <p:tgtEl>
                                          <p:spTgt spid="9">
                                            <p:txEl>
                                              <p:pRg st="3" end="3"/>
                                            </p:txEl>
                                          </p:spTgt>
                                        </p:tgtEl>
                                        <p:attrNameLst>
                                          <p:attrName>style.visibility</p:attrName>
                                        </p:attrNameLst>
                                      </p:cBhvr>
                                      <p:to>
                                        <p:strVal val="visible"/>
                                      </p:to>
                                    </p:set>
                                    <p:animEffect transition="in" filter="wipe(up)">
                                      <p:cBhvr>
                                        <p:cTn id="20" dur="500"/>
                                        <p:tgtEl>
                                          <p:spTgt spid="9">
                                            <p:txEl>
                                              <p:pRg st="3" end="3"/>
                                            </p:txEl>
                                          </p:spTgt>
                                        </p:tgtEl>
                                      </p:cBhvr>
                                    </p:animEffect>
                                  </p:childTnLst>
                                </p:cTn>
                              </p:par>
                              <p:par>
                                <p:cTn id="21" presetID="22" presetClass="entr" presetSubtype="1" fill="hold" grpId="0" nodeType="withEffect">
                                  <p:stCondLst>
                                    <p:cond delay="1000"/>
                                  </p:stCondLst>
                                  <p:childTnLst>
                                    <p:set>
                                      <p:cBhvr>
                                        <p:cTn id="22" dur="1" fill="hold">
                                          <p:stCondLst>
                                            <p:cond delay="0"/>
                                          </p:stCondLst>
                                        </p:cTn>
                                        <p:tgtEl>
                                          <p:spTgt spid="9">
                                            <p:txEl>
                                              <p:pRg st="5" end="5"/>
                                            </p:txEl>
                                          </p:spTgt>
                                        </p:tgtEl>
                                        <p:attrNameLst>
                                          <p:attrName>style.visibility</p:attrName>
                                        </p:attrNameLst>
                                      </p:cBhvr>
                                      <p:to>
                                        <p:strVal val="visible"/>
                                      </p:to>
                                    </p:set>
                                    <p:animEffect transition="in" filter="wipe(up)">
                                      <p:cBhvr>
                                        <p:cTn id="23" dur="500"/>
                                        <p:tgtEl>
                                          <p:spTgt spid="9">
                                            <p:txEl>
                                              <p:pRg st="5" end="5"/>
                                            </p:txEl>
                                          </p:spTgt>
                                        </p:tgtEl>
                                      </p:cBhvr>
                                    </p:animEffect>
                                  </p:childTnLst>
                                </p:cTn>
                              </p:par>
                            </p:childTnLst>
                          </p:cTn>
                        </p:par>
                        <p:par>
                          <p:cTn id="24" fill="hold">
                            <p:stCondLst>
                              <p:cond delay="3000"/>
                            </p:stCondLst>
                            <p:childTnLst>
                              <p:par>
                                <p:cTn id="25" presetID="53" presetClass="entr" presetSubtype="16"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47"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12" presetClass="entr" presetSubtype="2"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p:tgtEl>
                                          <p:spTgt spid="34"/>
                                        </p:tgtEl>
                                        <p:attrNameLst>
                                          <p:attrName>ppt_x</p:attrName>
                                        </p:attrNameLst>
                                      </p:cBhvr>
                                      <p:tavLst>
                                        <p:tav tm="0">
                                          <p:val>
                                            <p:strVal val="#ppt_x+#ppt_w*1.125000"/>
                                          </p:val>
                                        </p:tav>
                                        <p:tav tm="100000">
                                          <p:val>
                                            <p:strVal val="#ppt_x"/>
                                          </p:val>
                                        </p:tav>
                                      </p:tavLst>
                                    </p:anim>
                                    <p:animEffect transition="in" filter="wipe(left)">
                                      <p:cBhvr>
                                        <p:cTn id="38" dur="500"/>
                                        <p:tgtEl>
                                          <p:spTgt spid="34"/>
                                        </p:tgtEl>
                                      </p:cBhvr>
                                    </p:animEffect>
                                  </p:childTnLst>
                                </p:cTn>
                              </p:par>
                            </p:childTnLst>
                          </p:cTn>
                        </p:par>
                        <p:par>
                          <p:cTn id="39" fill="hold">
                            <p:stCondLst>
                              <p:cond delay="4000"/>
                            </p:stCondLst>
                            <p:childTnLst>
                              <p:par>
                                <p:cTn id="40" presetID="22" presetClass="entr" presetSubtype="8"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par>
                                <p:cTn id="43" presetID="53" presetClass="entr" presetSubtype="16" fill="hold" grpId="0" nodeType="withEffect">
                                  <p:stCondLst>
                                    <p:cond delay="25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cTn>
                              </p:par>
                              <p:par>
                                <p:cTn id="48" presetID="47" presetClass="entr" presetSubtype="0" fill="hold" grpId="0" nodeType="withEffect">
                                  <p:stCondLst>
                                    <p:cond delay="25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1000"/>
                                        <p:tgtEl>
                                          <p:spTgt spid="24"/>
                                        </p:tgtEl>
                                      </p:cBhvr>
                                    </p:animEffect>
                                    <p:anim calcmode="lin" valueType="num">
                                      <p:cBhvr>
                                        <p:cTn id="51" dur="1000" fill="hold"/>
                                        <p:tgtEl>
                                          <p:spTgt spid="24"/>
                                        </p:tgtEl>
                                        <p:attrNameLst>
                                          <p:attrName>ppt_x</p:attrName>
                                        </p:attrNameLst>
                                      </p:cBhvr>
                                      <p:tavLst>
                                        <p:tav tm="0">
                                          <p:val>
                                            <p:strVal val="#ppt_x"/>
                                          </p:val>
                                        </p:tav>
                                        <p:tav tm="100000">
                                          <p:val>
                                            <p:strVal val="#ppt_x"/>
                                          </p:val>
                                        </p:tav>
                                      </p:tavLst>
                                    </p:anim>
                                    <p:anim calcmode="lin" valueType="num">
                                      <p:cBhvr>
                                        <p:cTn id="52" dur="1000" fill="hold"/>
                                        <p:tgtEl>
                                          <p:spTgt spid="24"/>
                                        </p:tgtEl>
                                        <p:attrNameLst>
                                          <p:attrName>ppt_y</p:attrName>
                                        </p:attrNameLst>
                                      </p:cBhvr>
                                      <p:tavLst>
                                        <p:tav tm="0">
                                          <p:val>
                                            <p:strVal val="#ppt_y-.1"/>
                                          </p:val>
                                        </p:tav>
                                        <p:tav tm="100000">
                                          <p:val>
                                            <p:strVal val="#ppt_y"/>
                                          </p:val>
                                        </p:tav>
                                      </p:tavLst>
                                    </p:anim>
                                  </p:childTnLst>
                                </p:cTn>
                              </p:par>
                              <p:par>
                                <p:cTn id="53" presetID="12" presetClass="entr" presetSubtype="8" fill="hold" grpId="0" nodeType="withEffect">
                                  <p:stCondLst>
                                    <p:cond delay="250"/>
                                  </p:stCondLst>
                                  <p:childTnLst>
                                    <p:set>
                                      <p:cBhvr>
                                        <p:cTn id="54" dur="1" fill="hold">
                                          <p:stCondLst>
                                            <p:cond delay="0"/>
                                          </p:stCondLst>
                                        </p:cTn>
                                        <p:tgtEl>
                                          <p:spTgt spid="35"/>
                                        </p:tgtEl>
                                        <p:attrNameLst>
                                          <p:attrName>style.visibility</p:attrName>
                                        </p:attrNameLst>
                                      </p:cBhvr>
                                      <p:to>
                                        <p:strVal val="visible"/>
                                      </p:to>
                                    </p:set>
                                    <p:anim calcmode="lin" valueType="num">
                                      <p:cBhvr additive="base">
                                        <p:cTn id="55" dur="500"/>
                                        <p:tgtEl>
                                          <p:spTgt spid="35"/>
                                        </p:tgtEl>
                                        <p:attrNameLst>
                                          <p:attrName>ppt_x</p:attrName>
                                        </p:attrNameLst>
                                      </p:cBhvr>
                                      <p:tavLst>
                                        <p:tav tm="0">
                                          <p:val>
                                            <p:strVal val="#ppt_x-#ppt_w*1.125000"/>
                                          </p:val>
                                        </p:tav>
                                        <p:tav tm="100000">
                                          <p:val>
                                            <p:strVal val="#ppt_x"/>
                                          </p:val>
                                        </p:tav>
                                      </p:tavLst>
                                    </p:anim>
                                    <p:animEffect transition="in" filter="wipe(right)">
                                      <p:cBhvr>
                                        <p:cTn id="56" dur="500"/>
                                        <p:tgtEl>
                                          <p:spTgt spid="35"/>
                                        </p:tgtEl>
                                      </p:cBhvr>
                                    </p:animEffect>
                                  </p:childTnLst>
                                </p:cTn>
                              </p:par>
                              <p:par>
                                <p:cTn id="57" presetID="16" presetClass="entr" presetSubtype="42" fill="hold" nodeType="withEffect">
                                  <p:stCondLst>
                                    <p:cond delay="250"/>
                                  </p:stCondLst>
                                  <p:childTnLst>
                                    <p:set>
                                      <p:cBhvr>
                                        <p:cTn id="58" dur="1" fill="hold">
                                          <p:stCondLst>
                                            <p:cond delay="0"/>
                                          </p:stCondLst>
                                        </p:cTn>
                                        <p:tgtEl>
                                          <p:spTgt spid="30"/>
                                        </p:tgtEl>
                                        <p:attrNameLst>
                                          <p:attrName>style.visibility</p:attrName>
                                        </p:attrNameLst>
                                      </p:cBhvr>
                                      <p:to>
                                        <p:strVal val="visible"/>
                                      </p:to>
                                    </p:set>
                                    <p:animEffect transition="in" filter="barn(outHorizontal)">
                                      <p:cBhvr>
                                        <p:cTn id="59" dur="500"/>
                                        <p:tgtEl>
                                          <p:spTgt spid="30"/>
                                        </p:tgtEl>
                                      </p:cBhvr>
                                    </p:animEffect>
                                  </p:childTnLst>
                                </p:cTn>
                              </p:par>
                              <p:par>
                                <p:cTn id="60" presetID="47" presetClass="entr" presetSubtype="0" fill="hold" grpId="0" nodeType="withEffect">
                                  <p:stCondLst>
                                    <p:cond delay="25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1000"/>
                                        <p:tgtEl>
                                          <p:spTgt spid="25"/>
                                        </p:tgtEl>
                                      </p:cBhvr>
                                    </p:animEffect>
                                    <p:anim calcmode="lin" valueType="num">
                                      <p:cBhvr>
                                        <p:cTn id="63" dur="1000" fill="hold"/>
                                        <p:tgtEl>
                                          <p:spTgt spid="25"/>
                                        </p:tgtEl>
                                        <p:attrNameLst>
                                          <p:attrName>ppt_x</p:attrName>
                                        </p:attrNameLst>
                                      </p:cBhvr>
                                      <p:tavLst>
                                        <p:tav tm="0">
                                          <p:val>
                                            <p:strVal val="#ppt_x"/>
                                          </p:val>
                                        </p:tav>
                                        <p:tav tm="100000">
                                          <p:val>
                                            <p:strVal val="#ppt_x"/>
                                          </p:val>
                                        </p:tav>
                                      </p:tavLst>
                                    </p:anim>
                                    <p:anim calcmode="lin" valueType="num">
                                      <p:cBhvr>
                                        <p:cTn id="64" dur="1000" fill="hold"/>
                                        <p:tgtEl>
                                          <p:spTgt spid="25"/>
                                        </p:tgtEl>
                                        <p:attrNameLst>
                                          <p:attrName>ppt_y</p:attrName>
                                        </p:attrNameLst>
                                      </p:cBhvr>
                                      <p:tavLst>
                                        <p:tav tm="0">
                                          <p:val>
                                            <p:strVal val="#ppt_y-.1"/>
                                          </p:val>
                                        </p:tav>
                                        <p:tav tm="100000">
                                          <p:val>
                                            <p:strVal val="#ppt_y"/>
                                          </p:val>
                                        </p:tav>
                                      </p:tavLst>
                                    </p:anim>
                                  </p:childTnLst>
                                </p:cTn>
                              </p:par>
                              <p:par>
                                <p:cTn id="65" presetID="16" presetClass="entr" presetSubtype="42" fill="hold" nodeType="withEffect">
                                  <p:stCondLst>
                                    <p:cond delay="350"/>
                                  </p:stCondLst>
                                  <p:childTnLst>
                                    <p:set>
                                      <p:cBhvr>
                                        <p:cTn id="66" dur="1" fill="hold">
                                          <p:stCondLst>
                                            <p:cond delay="0"/>
                                          </p:stCondLst>
                                        </p:cTn>
                                        <p:tgtEl>
                                          <p:spTgt spid="31"/>
                                        </p:tgtEl>
                                        <p:attrNameLst>
                                          <p:attrName>style.visibility</p:attrName>
                                        </p:attrNameLst>
                                      </p:cBhvr>
                                      <p:to>
                                        <p:strVal val="visible"/>
                                      </p:to>
                                    </p:set>
                                    <p:animEffect transition="in" filter="barn(outHorizontal)">
                                      <p:cBhvr>
                                        <p:cTn id="67" dur="500"/>
                                        <p:tgtEl>
                                          <p:spTgt spid="31"/>
                                        </p:tgtEl>
                                      </p:cBhvr>
                                    </p:animEffect>
                                  </p:childTnLst>
                                </p:cTn>
                              </p:par>
                              <p:par>
                                <p:cTn id="68" presetID="47" presetClass="entr" presetSubtype="0" fill="hold" grpId="0" nodeType="withEffect">
                                  <p:stCondLst>
                                    <p:cond delay="35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1000"/>
                                        <p:tgtEl>
                                          <p:spTgt spid="26"/>
                                        </p:tgtEl>
                                      </p:cBhvr>
                                    </p:animEffect>
                                    <p:anim calcmode="lin" valueType="num">
                                      <p:cBhvr>
                                        <p:cTn id="71" dur="1000" fill="hold"/>
                                        <p:tgtEl>
                                          <p:spTgt spid="26"/>
                                        </p:tgtEl>
                                        <p:attrNameLst>
                                          <p:attrName>ppt_x</p:attrName>
                                        </p:attrNameLst>
                                      </p:cBhvr>
                                      <p:tavLst>
                                        <p:tav tm="0">
                                          <p:val>
                                            <p:strVal val="#ppt_x"/>
                                          </p:val>
                                        </p:tav>
                                        <p:tav tm="100000">
                                          <p:val>
                                            <p:strVal val="#ppt_x"/>
                                          </p:val>
                                        </p:tav>
                                      </p:tavLst>
                                    </p:anim>
                                    <p:anim calcmode="lin" valueType="num">
                                      <p:cBhvr>
                                        <p:cTn id="72" dur="1000" fill="hold"/>
                                        <p:tgtEl>
                                          <p:spTgt spid="26"/>
                                        </p:tgtEl>
                                        <p:attrNameLst>
                                          <p:attrName>ppt_y</p:attrName>
                                        </p:attrNameLst>
                                      </p:cBhvr>
                                      <p:tavLst>
                                        <p:tav tm="0">
                                          <p:val>
                                            <p:strVal val="#ppt_y-.1"/>
                                          </p:val>
                                        </p:tav>
                                        <p:tav tm="100000">
                                          <p:val>
                                            <p:strVal val="#ppt_y"/>
                                          </p:val>
                                        </p:tav>
                                      </p:tavLst>
                                    </p:anim>
                                  </p:childTnLst>
                                </p:cTn>
                              </p:par>
                              <p:par>
                                <p:cTn id="73" presetID="16" presetClass="entr" presetSubtype="42" fill="hold" nodeType="withEffect">
                                  <p:stCondLst>
                                    <p:cond delay="450"/>
                                  </p:stCondLst>
                                  <p:childTnLst>
                                    <p:set>
                                      <p:cBhvr>
                                        <p:cTn id="74" dur="1" fill="hold">
                                          <p:stCondLst>
                                            <p:cond delay="0"/>
                                          </p:stCondLst>
                                        </p:cTn>
                                        <p:tgtEl>
                                          <p:spTgt spid="32"/>
                                        </p:tgtEl>
                                        <p:attrNameLst>
                                          <p:attrName>style.visibility</p:attrName>
                                        </p:attrNameLst>
                                      </p:cBhvr>
                                      <p:to>
                                        <p:strVal val="visible"/>
                                      </p:to>
                                    </p:set>
                                    <p:animEffect transition="in" filter="barn(outHorizontal)">
                                      <p:cBhvr>
                                        <p:cTn id="75" dur="500"/>
                                        <p:tgtEl>
                                          <p:spTgt spid="32"/>
                                        </p:tgtEl>
                                      </p:cBhvr>
                                    </p:animEffect>
                                  </p:childTnLst>
                                </p:cTn>
                              </p:par>
                              <p:par>
                                <p:cTn id="76" presetID="47" presetClass="entr" presetSubtype="0" fill="hold" grpId="0" nodeType="withEffect">
                                  <p:stCondLst>
                                    <p:cond delay="450"/>
                                  </p:stCondLst>
                                  <p:childTnLst>
                                    <p:set>
                                      <p:cBhvr>
                                        <p:cTn id="77" dur="1" fill="hold">
                                          <p:stCondLst>
                                            <p:cond delay="0"/>
                                          </p:stCondLst>
                                        </p:cTn>
                                        <p:tgtEl>
                                          <p:spTgt spid="27"/>
                                        </p:tgtEl>
                                        <p:attrNameLst>
                                          <p:attrName>style.visibility</p:attrName>
                                        </p:attrNameLst>
                                      </p:cBhvr>
                                      <p:to>
                                        <p:strVal val="visible"/>
                                      </p:to>
                                    </p:set>
                                    <p:animEffect transition="in" filter="fade">
                                      <p:cBhvr>
                                        <p:cTn id="78" dur="1000"/>
                                        <p:tgtEl>
                                          <p:spTgt spid="27"/>
                                        </p:tgtEl>
                                      </p:cBhvr>
                                    </p:animEffect>
                                    <p:anim calcmode="lin" valueType="num">
                                      <p:cBhvr>
                                        <p:cTn id="79" dur="1000" fill="hold"/>
                                        <p:tgtEl>
                                          <p:spTgt spid="27"/>
                                        </p:tgtEl>
                                        <p:attrNameLst>
                                          <p:attrName>ppt_x</p:attrName>
                                        </p:attrNameLst>
                                      </p:cBhvr>
                                      <p:tavLst>
                                        <p:tav tm="0">
                                          <p:val>
                                            <p:strVal val="#ppt_x"/>
                                          </p:val>
                                        </p:tav>
                                        <p:tav tm="100000">
                                          <p:val>
                                            <p:strVal val="#ppt_x"/>
                                          </p:val>
                                        </p:tav>
                                      </p:tavLst>
                                    </p:anim>
                                    <p:anim calcmode="lin" valueType="num">
                                      <p:cBhvr>
                                        <p:cTn id="80" dur="1000" fill="hold"/>
                                        <p:tgtEl>
                                          <p:spTgt spid="27"/>
                                        </p:tgtEl>
                                        <p:attrNameLst>
                                          <p:attrName>ppt_y</p:attrName>
                                        </p:attrNameLst>
                                      </p:cBhvr>
                                      <p:tavLst>
                                        <p:tav tm="0">
                                          <p:val>
                                            <p:strVal val="#ppt_y-.1"/>
                                          </p:val>
                                        </p:tav>
                                        <p:tav tm="100000">
                                          <p:val>
                                            <p:strVal val="#ppt_y"/>
                                          </p:val>
                                        </p:tav>
                                      </p:tavLst>
                                    </p:anim>
                                  </p:childTnLst>
                                </p:cTn>
                              </p:par>
                              <p:par>
                                <p:cTn id="81" presetID="16" presetClass="entr" presetSubtype="42" fill="hold" nodeType="withEffect">
                                  <p:stCondLst>
                                    <p:cond delay="550"/>
                                  </p:stCondLst>
                                  <p:childTnLst>
                                    <p:set>
                                      <p:cBhvr>
                                        <p:cTn id="82" dur="1" fill="hold">
                                          <p:stCondLst>
                                            <p:cond delay="0"/>
                                          </p:stCondLst>
                                        </p:cTn>
                                        <p:tgtEl>
                                          <p:spTgt spid="33"/>
                                        </p:tgtEl>
                                        <p:attrNameLst>
                                          <p:attrName>style.visibility</p:attrName>
                                        </p:attrNameLst>
                                      </p:cBhvr>
                                      <p:to>
                                        <p:strVal val="visible"/>
                                      </p:to>
                                    </p:set>
                                    <p:animEffect transition="in" filter="barn(outHorizontal)">
                                      <p:cBhvr>
                                        <p:cTn id="83" dur="500"/>
                                        <p:tgtEl>
                                          <p:spTgt spid="33"/>
                                        </p:tgtEl>
                                      </p:cBhvr>
                                    </p:animEffect>
                                  </p:childTnLst>
                                </p:cTn>
                              </p:par>
                              <p:par>
                                <p:cTn id="84" presetID="47" presetClass="entr" presetSubtype="0" fill="hold" grpId="0" nodeType="withEffect">
                                  <p:stCondLst>
                                    <p:cond delay="550"/>
                                  </p:stCondLst>
                                  <p:childTnLst>
                                    <p:set>
                                      <p:cBhvr>
                                        <p:cTn id="85" dur="1" fill="hold">
                                          <p:stCondLst>
                                            <p:cond delay="0"/>
                                          </p:stCondLst>
                                        </p:cTn>
                                        <p:tgtEl>
                                          <p:spTgt spid="28"/>
                                        </p:tgtEl>
                                        <p:attrNameLst>
                                          <p:attrName>style.visibility</p:attrName>
                                        </p:attrNameLst>
                                      </p:cBhvr>
                                      <p:to>
                                        <p:strVal val="visible"/>
                                      </p:to>
                                    </p:set>
                                    <p:animEffect transition="in" filter="fade">
                                      <p:cBhvr>
                                        <p:cTn id="86" dur="1000"/>
                                        <p:tgtEl>
                                          <p:spTgt spid="28"/>
                                        </p:tgtEl>
                                      </p:cBhvr>
                                    </p:animEffect>
                                    <p:anim calcmode="lin" valueType="num">
                                      <p:cBhvr>
                                        <p:cTn id="87" dur="1000" fill="hold"/>
                                        <p:tgtEl>
                                          <p:spTgt spid="28"/>
                                        </p:tgtEl>
                                        <p:attrNameLst>
                                          <p:attrName>ppt_x</p:attrName>
                                        </p:attrNameLst>
                                      </p:cBhvr>
                                      <p:tavLst>
                                        <p:tav tm="0">
                                          <p:val>
                                            <p:strVal val="#ppt_x"/>
                                          </p:val>
                                        </p:tav>
                                        <p:tav tm="100000">
                                          <p:val>
                                            <p:strVal val="#ppt_x"/>
                                          </p:val>
                                        </p:tav>
                                      </p:tavLst>
                                    </p:anim>
                                    <p:anim calcmode="lin" valueType="num">
                                      <p:cBhvr>
                                        <p:cTn id="88" dur="1000" fill="hold"/>
                                        <p:tgtEl>
                                          <p:spTgt spid="28"/>
                                        </p:tgtEl>
                                        <p:attrNameLst>
                                          <p:attrName>ppt_y</p:attrName>
                                        </p:attrNameLst>
                                      </p:cBhvr>
                                      <p:tavLst>
                                        <p:tav tm="0">
                                          <p:val>
                                            <p:strVal val="#ppt_y-.1"/>
                                          </p:val>
                                        </p:tav>
                                        <p:tav tm="100000">
                                          <p:val>
                                            <p:strVal val="#ppt_y"/>
                                          </p:val>
                                        </p:tav>
                                      </p:tavLst>
                                    </p:anim>
                                  </p:childTnLst>
                                </p:cTn>
                              </p:par>
                              <p:par>
                                <p:cTn id="89" presetID="22" presetClass="entr" presetSubtype="4" fill="hold" grpId="0" nodeType="withEffect">
                                  <p:stCondLst>
                                    <p:cond delay="0"/>
                                  </p:stCondLst>
                                  <p:childTnLst>
                                    <p:set>
                                      <p:cBhvr>
                                        <p:cTn id="90" dur="1" fill="hold">
                                          <p:stCondLst>
                                            <p:cond delay="0"/>
                                          </p:stCondLst>
                                        </p:cTn>
                                        <p:tgtEl>
                                          <p:spTgt spid="37"/>
                                        </p:tgtEl>
                                        <p:attrNameLst>
                                          <p:attrName>style.visibility</p:attrName>
                                        </p:attrNameLst>
                                      </p:cBhvr>
                                      <p:to>
                                        <p:strVal val="visible"/>
                                      </p:to>
                                    </p:set>
                                    <p:animEffect transition="in" filter="wipe(down)">
                                      <p:cBhvr>
                                        <p:cTn id="91" dur="250"/>
                                        <p:tgtEl>
                                          <p:spTgt spid="37"/>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45"/>
                                        </p:tgtEl>
                                        <p:attrNameLst>
                                          <p:attrName>style.visibility</p:attrName>
                                        </p:attrNameLst>
                                      </p:cBhvr>
                                      <p:to>
                                        <p:strVal val="visible"/>
                                      </p:to>
                                    </p:set>
                                    <p:animEffect transition="in" filter="wipe(left)">
                                      <p:cBhvr>
                                        <p:cTn id="94" dur="500"/>
                                        <p:tgtEl>
                                          <p:spTgt spid="45"/>
                                        </p:tgtEl>
                                      </p:cBhvr>
                                    </p:animEffect>
                                  </p:childTnLst>
                                </p:cTn>
                              </p:par>
                              <p:par>
                                <p:cTn id="95" presetID="22" presetClass="entr" presetSubtype="4" fill="hold" grpId="0" nodeType="withEffect">
                                  <p:stCondLst>
                                    <p:cond delay="250"/>
                                  </p:stCondLst>
                                  <p:childTnLst>
                                    <p:set>
                                      <p:cBhvr>
                                        <p:cTn id="96" dur="1" fill="hold">
                                          <p:stCondLst>
                                            <p:cond delay="0"/>
                                          </p:stCondLst>
                                        </p:cTn>
                                        <p:tgtEl>
                                          <p:spTgt spid="36"/>
                                        </p:tgtEl>
                                        <p:attrNameLst>
                                          <p:attrName>style.visibility</p:attrName>
                                        </p:attrNameLst>
                                      </p:cBhvr>
                                      <p:to>
                                        <p:strVal val="visible"/>
                                      </p:to>
                                    </p:set>
                                    <p:animEffect transition="in" filter="wipe(down)">
                                      <p:cBhvr>
                                        <p:cTn id="97" dur="250"/>
                                        <p:tgtEl>
                                          <p:spTgt spid="36"/>
                                        </p:tgtEl>
                                      </p:cBhvr>
                                    </p:animEffect>
                                  </p:childTnLst>
                                </p:cTn>
                              </p:par>
                              <p:par>
                                <p:cTn id="98" presetID="22" presetClass="entr" presetSubtype="8" fill="hold" grpId="0" nodeType="withEffect">
                                  <p:stCondLst>
                                    <p:cond delay="250"/>
                                  </p:stCondLst>
                                  <p:childTnLst>
                                    <p:set>
                                      <p:cBhvr>
                                        <p:cTn id="99" dur="1" fill="hold">
                                          <p:stCondLst>
                                            <p:cond delay="0"/>
                                          </p:stCondLst>
                                        </p:cTn>
                                        <p:tgtEl>
                                          <p:spTgt spid="46"/>
                                        </p:tgtEl>
                                        <p:attrNameLst>
                                          <p:attrName>style.visibility</p:attrName>
                                        </p:attrNameLst>
                                      </p:cBhvr>
                                      <p:to>
                                        <p:strVal val="visible"/>
                                      </p:to>
                                    </p:set>
                                    <p:animEffect transition="in" filter="wipe(left)">
                                      <p:cBhvr>
                                        <p:cTn id="100" dur="500"/>
                                        <p:tgtEl>
                                          <p:spTgt spid="46"/>
                                        </p:tgtEl>
                                      </p:cBhvr>
                                    </p:animEffect>
                                  </p:childTnLst>
                                </p:cTn>
                              </p:par>
                              <p:par>
                                <p:cTn id="101" presetID="22" presetClass="entr" presetSubtype="4" fill="hold" grpId="0" nodeType="withEffect">
                                  <p:stCondLst>
                                    <p:cond delay="350"/>
                                  </p:stCondLst>
                                  <p:childTnLst>
                                    <p:set>
                                      <p:cBhvr>
                                        <p:cTn id="102" dur="1" fill="hold">
                                          <p:stCondLst>
                                            <p:cond delay="0"/>
                                          </p:stCondLst>
                                        </p:cTn>
                                        <p:tgtEl>
                                          <p:spTgt spid="41"/>
                                        </p:tgtEl>
                                        <p:attrNameLst>
                                          <p:attrName>style.visibility</p:attrName>
                                        </p:attrNameLst>
                                      </p:cBhvr>
                                      <p:to>
                                        <p:strVal val="visible"/>
                                      </p:to>
                                    </p:set>
                                    <p:animEffect transition="in" filter="wipe(down)">
                                      <p:cBhvr>
                                        <p:cTn id="103" dur="500"/>
                                        <p:tgtEl>
                                          <p:spTgt spid="41"/>
                                        </p:tgtEl>
                                      </p:cBhvr>
                                    </p:animEffect>
                                  </p:childTnLst>
                                </p:cTn>
                              </p:par>
                              <p:par>
                                <p:cTn id="104" presetID="22" presetClass="entr" presetSubtype="8" fill="hold" grpId="0" nodeType="withEffect">
                                  <p:stCondLst>
                                    <p:cond delay="350"/>
                                  </p:stCondLst>
                                  <p:childTnLst>
                                    <p:set>
                                      <p:cBhvr>
                                        <p:cTn id="105" dur="1" fill="hold">
                                          <p:stCondLst>
                                            <p:cond delay="0"/>
                                          </p:stCondLst>
                                        </p:cTn>
                                        <p:tgtEl>
                                          <p:spTgt spid="47"/>
                                        </p:tgtEl>
                                        <p:attrNameLst>
                                          <p:attrName>style.visibility</p:attrName>
                                        </p:attrNameLst>
                                      </p:cBhvr>
                                      <p:to>
                                        <p:strVal val="visible"/>
                                      </p:to>
                                    </p:set>
                                    <p:animEffect transition="in" filter="wipe(left)">
                                      <p:cBhvr>
                                        <p:cTn id="106" dur="500"/>
                                        <p:tgtEl>
                                          <p:spTgt spid="47"/>
                                        </p:tgtEl>
                                      </p:cBhvr>
                                    </p:animEffect>
                                  </p:childTnLst>
                                </p:cTn>
                              </p:par>
                              <p:par>
                                <p:cTn id="107" presetID="22" presetClass="entr" presetSubtype="4" fill="hold" grpId="0" nodeType="withEffect">
                                  <p:stCondLst>
                                    <p:cond delay="750"/>
                                  </p:stCondLst>
                                  <p:childTnLst>
                                    <p:set>
                                      <p:cBhvr>
                                        <p:cTn id="108" dur="1" fill="hold">
                                          <p:stCondLst>
                                            <p:cond delay="0"/>
                                          </p:stCondLst>
                                        </p:cTn>
                                        <p:tgtEl>
                                          <p:spTgt spid="42"/>
                                        </p:tgtEl>
                                        <p:attrNameLst>
                                          <p:attrName>style.visibility</p:attrName>
                                        </p:attrNameLst>
                                      </p:cBhvr>
                                      <p:to>
                                        <p:strVal val="visible"/>
                                      </p:to>
                                    </p:set>
                                    <p:animEffect transition="in" filter="wipe(down)">
                                      <p:cBhvr>
                                        <p:cTn id="109" dur="500"/>
                                        <p:tgtEl>
                                          <p:spTgt spid="42"/>
                                        </p:tgtEl>
                                      </p:cBhvr>
                                    </p:animEffect>
                                  </p:childTnLst>
                                </p:cTn>
                              </p:par>
                              <p:par>
                                <p:cTn id="110" presetID="22" presetClass="entr" presetSubtype="8" fill="hold" grpId="0" nodeType="withEffect">
                                  <p:stCondLst>
                                    <p:cond delay="750"/>
                                  </p:stCondLst>
                                  <p:childTnLst>
                                    <p:set>
                                      <p:cBhvr>
                                        <p:cTn id="111" dur="1" fill="hold">
                                          <p:stCondLst>
                                            <p:cond delay="0"/>
                                          </p:stCondLst>
                                        </p:cTn>
                                        <p:tgtEl>
                                          <p:spTgt spid="48"/>
                                        </p:tgtEl>
                                        <p:attrNameLst>
                                          <p:attrName>style.visibility</p:attrName>
                                        </p:attrNameLst>
                                      </p:cBhvr>
                                      <p:to>
                                        <p:strVal val="visible"/>
                                      </p:to>
                                    </p:set>
                                    <p:animEffect transition="in" filter="wipe(left)">
                                      <p:cBhvr>
                                        <p:cTn id="112" dur="500"/>
                                        <p:tgtEl>
                                          <p:spTgt spid="48"/>
                                        </p:tgtEl>
                                      </p:cBhvr>
                                    </p:animEffect>
                                  </p:childTnLst>
                                </p:cTn>
                              </p:par>
                              <p:par>
                                <p:cTn id="113" presetID="22" presetClass="entr" presetSubtype="4" fill="hold" grpId="0" nodeType="withEffect">
                                  <p:stCondLst>
                                    <p:cond delay="1000"/>
                                  </p:stCondLst>
                                  <p:childTnLst>
                                    <p:set>
                                      <p:cBhvr>
                                        <p:cTn id="114" dur="1" fill="hold">
                                          <p:stCondLst>
                                            <p:cond delay="0"/>
                                          </p:stCondLst>
                                        </p:cTn>
                                        <p:tgtEl>
                                          <p:spTgt spid="43"/>
                                        </p:tgtEl>
                                        <p:attrNameLst>
                                          <p:attrName>style.visibility</p:attrName>
                                        </p:attrNameLst>
                                      </p:cBhvr>
                                      <p:to>
                                        <p:strVal val="visible"/>
                                      </p:to>
                                    </p:set>
                                    <p:animEffect transition="in" filter="wipe(down)">
                                      <p:cBhvr>
                                        <p:cTn id="115" dur="500"/>
                                        <p:tgtEl>
                                          <p:spTgt spid="43"/>
                                        </p:tgtEl>
                                      </p:cBhvr>
                                    </p:animEffect>
                                  </p:childTnLst>
                                </p:cTn>
                              </p:par>
                              <p:par>
                                <p:cTn id="116" presetID="22" presetClass="entr" presetSubtype="8" fill="hold" grpId="0" nodeType="withEffect">
                                  <p:stCondLst>
                                    <p:cond delay="1000"/>
                                  </p:stCondLst>
                                  <p:childTnLst>
                                    <p:set>
                                      <p:cBhvr>
                                        <p:cTn id="117" dur="1" fill="hold">
                                          <p:stCondLst>
                                            <p:cond delay="0"/>
                                          </p:stCondLst>
                                        </p:cTn>
                                        <p:tgtEl>
                                          <p:spTgt spid="49"/>
                                        </p:tgtEl>
                                        <p:attrNameLst>
                                          <p:attrName>style.visibility</p:attrName>
                                        </p:attrNameLst>
                                      </p:cBhvr>
                                      <p:to>
                                        <p:strVal val="visible"/>
                                      </p:to>
                                    </p:set>
                                    <p:animEffect transition="in" filter="wipe(left)">
                                      <p:cBhvr>
                                        <p:cTn id="118" dur="500"/>
                                        <p:tgtEl>
                                          <p:spTgt spid="49"/>
                                        </p:tgtEl>
                                      </p:cBhvr>
                                    </p:animEffect>
                                  </p:childTnLst>
                                </p:cTn>
                              </p:par>
                              <p:par>
                                <p:cTn id="119" presetID="22" presetClass="entr" presetSubtype="4" fill="hold" grpId="0" nodeType="withEffect">
                                  <p:stCondLst>
                                    <p:cond delay="1250"/>
                                  </p:stCondLst>
                                  <p:childTnLst>
                                    <p:set>
                                      <p:cBhvr>
                                        <p:cTn id="120" dur="1" fill="hold">
                                          <p:stCondLst>
                                            <p:cond delay="0"/>
                                          </p:stCondLst>
                                        </p:cTn>
                                        <p:tgtEl>
                                          <p:spTgt spid="44"/>
                                        </p:tgtEl>
                                        <p:attrNameLst>
                                          <p:attrName>style.visibility</p:attrName>
                                        </p:attrNameLst>
                                      </p:cBhvr>
                                      <p:to>
                                        <p:strVal val="visible"/>
                                      </p:to>
                                    </p:set>
                                    <p:animEffect transition="in" filter="wipe(down)">
                                      <p:cBhvr>
                                        <p:cTn id="121" dur="250"/>
                                        <p:tgtEl>
                                          <p:spTgt spid="44"/>
                                        </p:tgtEl>
                                      </p:cBhvr>
                                    </p:animEffect>
                                  </p:childTnLst>
                                </p:cTn>
                              </p:par>
                              <p:par>
                                <p:cTn id="122" presetID="22" presetClass="entr" presetSubtype="8" fill="hold" grpId="0" nodeType="withEffect">
                                  <p:stCondLst>
                                    <p:cond delay="1250"/>
                                  </p:stCondLst>
                                  <p:childTnLst>
                                    <p:set>
                                      <p:cBhvr>
                                        <p:cTn id="123" dur="1" fill="hold">
                                          <p:stCondLst>
                                            <p:cond delay="0"/>
                                          </p:stCondLst>
                                        </p:cTn>
                                        <p:tgtEl>
                                          <p:spTgt spid="50"/>
                                        </p:tgtEl>
                                        <p:attrNameLst>
                                          <p:attrName>style.visibility</p:attrName>
                                        </p:attrNameLst>
                                      </p:cBhvr>
                                      <p:to>
                                        <p:strVal val="visible"/>
                                      </p:to>
                                    </p:set>
                                    <p:animEffect transition="in" filter="wipe(left)">
                                      <p:cBhvr>
                                        <p:cTn id="12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41" grpId="0" animBg="1"/>
      <p:bldP spid="42" grpId="0" animBg="1"/>
      <p:bldP spid="43" grpId="0" animBg="1"/>
      <p:bldP spid="44" grpId="0" animBg="1"/>
      <p:bldP spid="7" grpId="0"/>
      <p:bldP spid="9" grpId="0" uiExpand="1" build="p"/>
      <p:bldP spid="16" grpId="0" animBg="1"/>
      <p:bldP spid="22" grpId="0" animBg="1"/>
      <p:bldP spid="23" grpId="0"/>
      <p:bldP spid="24" grpId="0"/>
      <p:bldP spid="25" grpId="0"/>
      <p:bldP spid="26" grpId="0"/>
      <p:bldP spid="27" grpId="0"/>
      <p:bldP spid="28" grpId="0"/>
      <p:bldP spid="34" grpId="0"/>
      <p:bldP spid="35" grpId="0"/>
      <p:bldP spid="45" grpId="0"/>
      <p:bldP spid="46" grpId="0"/>
      <p:bldP spid="47" grpId="0"/>
      <p:bldP spid="48" grpId="0"/>
      <p:bldP spid="49" grpId="0"/>
      <p:bldP spid="5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89828826-234B-45D5-9B40-C0C3F05C0064}"/>
              </a:ext>
            </a:extLst>
          </p:cNvPr>
          <p:cNvSpPr>
            <a:spLocks noGrp="1"/>
          </p:cNvSpPr>
          <p:nvPr>
            <p:ph idx="1"/>
          </p:nvPr>
        </p:nvSpPr>
        <p:spPr>
          <a:xfrm>
            <a:off x="1202919" y="2011679"/>
            <a:ext cx="10861702" cy="4846321"/>
          </a:xfrm>
        </p:spPr>
        <p:txBody>
          <a:bodyPr>
            <a:normAutofit/>
          </a:bodyPr>
          <a:lstStyle/>
          <a:p>
            <a:pPr marL="0" indent="0">
              <a:buNone/>
            </a:pPr>
            <a:r>
              <a:rPr lang="en-GB" dirty="0">
                <a:solidFill>
                  <a:schemeClr val="bg1">
                    <a:lumMod val="90000"/>
                    <a:lumOff val="10000"/>
                  </a:schemeClr>
                </a:solidFill>
              </a:rPr>
              <a:t>1. How would you describe your level of stress?	</a:t>
            </a:r>
            <a:r>
              <a:rPr lang="en-GB" dirty="0">
                <a:solidFill>
                  <a:schemeClr val="bg1">
                    <a:lumMod val="75000"/>
                    <a:lumOff val="25000"/>
                  </a:schemeClr>
                </a:solidFill>
              </a:rPr>
              <a:t>          </a:t>
            </a:r>
            <a:r>
              <a:rPr lang="en-GB" dirty="0">
                <a:solidFill>
                  <a:srgbClr val="C00000"/>
                </a:solidFill>
              </a:rPr>
              <a:t>Average: 3.221</a:t>
            </a:r>
          </a:p>
          <a:p>
            <a:pPr marL="0" indent="0">
              <a:buNone/>
            </a:pPr>
            <a:r>
              <a:rPr lang="en-GB" dirty="0">
                <a:solidFill>
                  <a:schemeClr val="bg1">
                    <a:lumMod val="90000"/>
                    <a:lumOff val="10000"/>
                  </a:schemeClr>
                </a:solidFill>
              </a:rPr>
              <a:t>2. In what situations will you most likely come into stress an stress-related issues?</a:t>
            </a:r>
          </a:p>
          <a:p>
            <a:pPr marL="0" indent="0">
              <a:buNone/>
            </a:pPr>
            <a:r>
              <a:rPr lang="en-GB" dirty="0">
                <a:solidFill>
                  <a:schemeClr val="bg1">
                    <a:lumMod val="90000"/>
                    <a:lumOff val="10000"/>
                  </a:schemeClr>
                </a:solidFill>
              </a:rPr>
              <a:t>3. What would you usually do to cope with stress?</a:t>
            </a:r>
          </a:p>
          <a:p>
            <a:pPr marL="0" indent="0">
              <a:buNone/>
            </a:pPr>
            <a:r>
              <a:rPr lang="en-GB" dirty="0">
                <a:solidFill>
                  <a:schemeClr val="bg1">
                    <a:lumMod val="90000"/>
                    <a:lumOff val="10000"/>
                  </a:schemeClr>
                </a:solidFill>
              </a:rPr>
              <a:t>4. (</a:t>
            </a:r>
            <a:r>
              <a:rPr lang="en-GB" dirty="0" err="1">
                <a:solidFill>
                  <a:schemeClr val="bg1">
                    <a:lumMod val="90000"/>
                    <a:lumOff val="10000"/>
                  </a:schemeClr>
                </a:solidFill>
              </a:rPr>
              <a:t>i</a:t>
            </a:r>
            <a:r>
              <a:rPr lang="en-GB" dirty="0">
                <a:solidFill>
                  <a:schemeClr val="bg1">
                    <a:lumMod val="90000"/>
                    <a:lumOff val="10000"/>
                  </a:schemeClr>
                </a:solidFill>
              </a:rPr>
              <a:t>) Have you thought of committing suicide due to stress or stress-related issues?</a:t>
            </a:r>
          </a:p>
          <a:p>
            <a:pPr marL="0" indent="0">
              <a:buNone/>
            </a:pPr>
            <a:r>
              <a:rPr lang="en-GB" dirty="0">
                <a:solidFill>
                  <a:schemeClr val="bg1">
                    <a:lumMod val="90000"/>
                    <a:lumOff val="10000"/>
                  </a:schemeClr>
                </a:solidFill>
              </a:rPr>
              <a:t>     (ii) If yes, did you seek help?</a:t>
            </a:r>
          </a:p>
          <a:p>
            <a:pPr marL="0" indent="0">
              <a:buNone/>
            </a:pPr>
            <a:r>
              <a:rPr lang="en-GB" dirty="0">
                <a:solidFill>
                  <a:schemeClr val="bg1">
                    <a:lumMod val="90000"/>
                    <a:lumOff val="10000"/>
                  </a:schemeClr>
                </a:solidFill>
              </a:rPr>
              <a:t>5. Have you constantly experienced any of the following symptoms due to stress?</a:t>
            </a:r>
          </a:p>
          <a:p>
            <a:pPr marL="0" indent="0">
              <a:buNone/>
            </a:pPr>
            <a:r>
              <a:rPr lang="en-GB" sz="1800" dirty="0">
                <a:solidFill>
                  <a:schemeClr val="bg1">
                    <a:lumMod val="75000"/>
                    <a:lumOff val="25000"/>
                  </a:schemeClr>
                </a:solidFill>
              </a:rPr>
              <a:t>	</a:t>
            </a:r>
            <a:r>
              <a:rPr lang="en-GB" sz="1600" dirty="0">
                <a:solidFill>
                  <a:schemeClr val="bg1">
                    <a:lumMod val="75000"/>
                    <a:lumOff val="25000"/>
                  </a:schemeClr>
                </a:solidFill>
              </a:rPr>
              <a:t>Bad temper; Overreaction; shortened attention span; Nausea; Lack of appetite; Fatigue; Frustration; Anxiety; 	Insomnia;  Depression</a:t>
            </a:r>
            <a:endParaRPr lang="en-GB" sz="1800" dirty="0">
              <a:solidFill>
                <a:schemeClr val="bg1">
                  <a:lumMod val="75000"/>
                  <a:lumOff val="25000"/>
                </a:schemeClr>
              </a:solidFill>
            </a:endParaRPr>
          </a:p>
        </p:txBody>
      </p:sp>
      <p:sp>
        <p:nvSpPr>
          <p:cNvPr id="4" name="標題 1">
            <a:extLst>
              <a:ext uri="{FF2B5EF4-FFF2-40B4-BE49-F238E27FC236}">
                <a16:creationId xmlns:a16="http://schemas.microsoft.com/office/drawing/2014/main" id="{9D0D71DF-2F7F-463F-9486-8F098989F0ED}"/>
              </a:ext>
            </a:extLst>
          </p:cNvPr>
          <p:cNvSpPr txBox="1">
            <a:spLocks/>
          </p:cNvSpPr>
          <p:nvPr/>
        </p:nvSpPr>
        <p:spPr>
          <a:xfrm>
            <a:off x="1202919" y="371260"/>
            <a:ext cx="5258033"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3200" b="1" dirty="0">
                <a:solidFill>
                  <a:schemeClr val="tx1">
                    <a:lumMod val="20000"/>
                    <a:lumOff val="80000"/>
                  </a:schemeClr>
                </a:solidFill>
                <a:effectLst>
                  <a:outerShdw blurRad="38100" dist="38100" dir="2700000" algn="tl">
                    <a:srgbClr val="000000">
                      <a:alpha val="43137"/>
                    </a:srgbClr>
                  </a:outerShdw>
                </a:effectLst>
              </a:rPr>
              <a:t>methodology</a:t>
            </a:r>
            <a:endParaRPr lang="en-GB" sz="2000" dirty="0">
              <a:solidFill>
                <a:schemeClr val="tx1">
                  <a:lumMod val="50000"/>
                </a:schemeClr>
              </a:solidFill>
              <a:effectLst>
                <a:outerShdw blurRad="38100" dist="38100" dir="2700000" algn="tl">
                  <a:srgbClr val="000000">
                    <a:alpha val="43137"/>
                  </a:srgbClr>
                </a:outerShdw>
              </a:effectLst>
            </a:endParaRPr>
          </a:p>
        </p:txBody>
      </p:sp>
      <p:sp>
        <p:nvSpPr>
          <p:cNvPr id="6" name="標題 1">
            <a:extLst>
              <a:ext uri="{FF2B5EF4-FFF2-40B4-BE49-F238E27FC236}">
                <a16:creationId xmlns:a16="http://schemas.microsoft.com/office/drawing/2014/main" id="{55FF2A4F-7A30-44F0-B3B3-4AC3F6F4F2E3}"/>
              </a:ext>
            </a:extLst>
          </p:cNvPr>
          <p:cNvSpPr txBox="1">
            <a:spLocks/>
          </p:cNvSpPr>
          <p:nvPr/>
        </p:nvSpPr>
        <p:spPr>
          <a:xfrm>
            <a:off x="1202919" y="780521"/>
            <a:ext cx="3107824"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2000" b="1" dirty="0">
                <a:solidFill>
                  <a:schemeClr val="tx1">
                    <a:lumMod val="50000"/>
                  </a:schemeClr>
                </a:solidFill>
                <a:effectLst>
                  <a:outerShdw blurRad="38100" dist="38100" dir="2700000" algn="tl">
                    <a:srgbClr val="000000">
                      <a:alpha val="43137"/>
                    </a:srgbClr>
                  </a:outerShdw>
                </a:effectLst>
              </a:rPr>
              <a:t>- Questionnaire</a:t>
            </a:r>
            <a:endParaRPr lang="en-GB" sz="1400" dirty="0">
              <a:solidFill>
                <a:schemeClr val="tx1">
                  <a:lumMod val="50000"/>
                </a:schemeClr>
              </a:solidFill>
              <a:effectLst>
                <a:outerShdw blurRad="38100" dist="38100" dir="2700000" algn="tl">
                  <a:srgbClr val="000000">
                    <a:alpha val="43137"/>
                  </a:srgbClr>
                </a:outerShdw>
              </a:effectLst>
            </a:endParaRPr>
          </a:p>
        </p:txBody>
      </p:sp>
      <p:sp>
        <p:nvSpPr>
          <p:cNvPr id="8" name="標題 1">
            <a:extLst>
              <a:ext uri="{FF2B5EF4-FFF2-40B4-BE49-F238E27FC236}">
                <a16:creationId xmlns:a16="http://schemas.microsoft.com/office/drawing/2014/main" id="{0046C1E6-8848-492F-8997-2FD0BE6C0898}"/>
              </a:ext>
            </a:extLst>
          </p:cNvPr>
          <p:cNvSpPr txBox="1">
            <a:spLocks/>
          </p:cNvSpPr>
          <p:nvPr/>
        </p:nvSpPr>
        <p:spPr>
          <a:xfrm>
            <a:off x="1612351" y="1045306"/>
            <a:ext cx="3107824"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2000" b="1" dirty="0">
                <a:solidFill>
                  <a:srgbClr val="8D8B2D"/>
                </a:solidFill>
                <a:effectLst>
                  <a:outerShdw blurRad="38100" dist="38100" dir="2700000" algn="tl">
                    <a:srgbClr val="000000">
                      <a:alpha val="43137"/>
                    </a:srgbClr>
                  </a:outerShdw>
                </a:effectLst>
              </a:rPr>
              <a:t>-  Analysis</a:t>
            </a:r>
          </a:p>
        </p:txBody>
      </p:sp>
    </p:spTree>
    <p:extLst>
      <p:ext uri="{BB962C8B-B14F-4D97-AF65-F5344CB8AC3E}">
        <p14:creationId xmlns:p14="http://schemas.microsoft.com/office/powerpoint/2010/main" val="41807774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9D0D71DF-2F7F-463F-9486-8F098989F0ED}"/>
              </a:ext>
            </a:extLst>
          </p:cNvPr>
          <p:cNvSpPr txBox="1">
            <a:spLocks/>
          </p:cNvSpPr>
          <p:nvPr/>
        </p:nvSpPr>
        <p:spPr>
          <a:xfrm>
            <a:off x="1202919" y="371260"/>
            <a:ext cx="5258033"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3200" b="1" dirty="0">
                <a:solidFill>
                  <a:schemeClr val="tx1">
                    <a:lumMod val="20000"/>
                    <a:lumOff val="80000"/>
                  </a:schemeClr>
                </a:solidFill>
                <a:effectLst>
                  <a:outerShdw blurRad="38100" dist="38100" dir="2700000" algn="tl">
                    <a:srgbClr val="000000">
                      <a:alpha val="43137"/>
                    </a:srgbClr>
                  </a:outerShdw>
                </a:effectLst>
              </a:rPr>
              <a:t>methodology</a:t>
            </a:r>
            <a:endParaRPr lang="en-GB" sz="2000" dirty="0">
              <a:solidFill>
                <a:schemeClr val="tx1">
                  <a:lumMod val="50000"/>
                </a:schemeClr>
              </a:solidFill>
              <a:effectLst>
                <a:outerShdw blurRad="38100" dist="38100" dir="2700000" algn="tl">
                  <a:srgbClr val="000000">
                    <a:alpha val="43137"/>
                  </a:srgbClr>
                </a:outerShdw>
              </a:effectLst>
            </a:endParaRPr>
          </a:p>
        </p:txBody>
      </p:sp>
      <p:sp>
        <p:nvSpPr>
          <p:cNvPr id="6" name="標題 1">
            <a:extLst>
              <a:ext uri="{FF2B5EF4-FFF2-40B4-BE49-F238E27FC236}">
                <a16:creationId xmlns:a16="http://schemas.microsoft.com/office/drawing/2014/main" id="{55FF2A4F-7A30-44F0-B3B3-4AC3F6F4F2E3}"/>
              </a:ext>
            </a:extLst>
          </p:cNvPr>
          <p:cNvSpPr txBox="1">
            <a:spLocks/>
          </p:cNvSpPr>
          <p:nvPr/>
        </p:nvSpPr>
        <p:spPr>
          <a:xfrm>
            <a:off x="1202919" y="780521"/>
            <a:ext cx="3107824"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2000" b="1" dirty="0">
                <a:solidFill>
                  <a:schemeClr val="tx1">
                    <a:lumMod val="50000"/>
                  </a:schemeClr>
                </a:solidFill>
                <a:effectLst>
                  <a:outerShdw blurRad="38100" dist="38100" dir="2700000" algn="tl">
                    <a:srgbClr val="000000">
                      <a:alpha val="43137"/>
                    </a:srgbClr>
                  </a:outerShdw>
                </a:effectLst>
              </a:rPr>
              <a:t>- Questionnaire</a:t>
            </a:r>
          </a:p>
        </p:txBody>
      </p:sp>
      <p:sp>
        <p:nvSpPr>
          <p:cNvPr id="7" name="標題 1">
            <a:extLst>
              <a:ext uri="{FF2B5EF4-FFF2-40B4-BE49-F238E27FC236}">
                <a16:creationId xmlns:a16="http://schemas.microsoft.com/office/drawing/2014/main" id="{BE730A1A-9382-48A1-8BD4-80CCFBFCFC67}"/>
              </a:ext>
            </a:extLst>
          </p:cNvPr>
          <p:cNvSpPr txBox="1">
            <a:spLocks/>
          </p:cNvSpPr>
          <p:nvPr/>
        </p:nvSpPr>
        <p:spPr>
          <a:xfrm>
            <a:off x="1612351" y="1045306"/>
            <a:ext cx="3107824"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2000" b="1" dirty="0">
                <a:solidFill>
                  <a:srgbClr val="8D8B2D"/>
                </a:solidFill>
                <a:effectLst>
                  <a:outerShdw blurRad="38100" dist="38100" dir="2700000" algn="tl">
                    <a:srgbClr val="000000">
                      <a:alpha val="43137"/>
                    </a:srgbClr>
                  </a:outerShdw>
                </a:effectLst>
              </a:rPr>
              <a:t>-  Analysis</a:t>
            </a:r>
          </a:p>
        </p:txBody>
      </p:sp>
      <p:sp>
        <p:nvSpPr>
          <p:cNvPr id="39" name="內容版面配置區 2">
            <a:extLst>
              <a:ext uri="{FF2B5EF4-FFF2-40B4-BE49-F238E27FC236}">
                <a16:creationId xmlns:a16="http://schemas.microsoft.com/office/drawing/2014/main" id="{66773446-87AB-49CD-945C-953FEACDBA28}"/>
              </a:ext>
            </a:extLst>
          </p:cNvPr>
          <p:cNvSpPr txBox="1">
            <a:spLocks/>
          </p:cNvSpPr>
          <p:nvPr/>
        </p:nvSpPr>
        <p:spPr>
          <a:xfrm>
            <a:off x="1203577" y="2488753"/>
            <a:ext cx="10861702" cy="409261"/>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buFont typeface="Wingdings" pitchFamily="2" charset="2"/>
              <a:buNone/>
            </a:pPr>
            <a:r>
              <a:rPr lang="en-GB" dirty="0">
                <a:solidFill>
                  <a:schemeClr val="bg1">
                    <a:lumMod val="90000"/>
                    <a:lumOff val="10000"/>
                  </a:schemeClr>
                </a:solidFill>
              </a:rPr>
              <a:t>2. In what situations will you most likely come into stress an stress-related issues?</a:t>
            </a:r>
            <a:endParaRPr lang="en-GB" sz="1800" dirty="0">
              <a:solidFill>
                <a:schemeClr val="bg1">
                  <a:lumMod val="75000"/>
                  <a:lumOff val="25000"/>
                </a:schemeClr>
              </a:solidFill>
            </a:endParaRPr>
          </a:p>
        </p:txBody>
      </p:sp>
      <p:cxnSp>
        <p:nvCxnSpPr>
          <p:cNvPr id="51" name="直線接點 50">
            <a:extLst>
              <a:ext uri="{FF2B5EF4-FFF2-40B4-BE49-F238E27FC236}">
                <a16:creationId xmlns:a16="http://schemas.microsoft.com/office/drawing/2014/main" id="{FF78770E-771C-4510-955B-928AC4E18FCF}"/>
              </a:ext>
            </a:extLst>
          </p:cNvPr>
          <p:cNvCxnSpPr>
            <a:cxnSpLocks/>
          </p:cNvCxnSpPr>
          <p:nvPr/>
        </p:nvCxnSpPr>
        <p:spPr>
          <a:xfrm>
            <a:off x="9120887" y="3243543"/>
            <a:ext cx="0" cy="2464453"/>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2" name="文字方塊 51">
            <a:extLst>
              <a:ext uri="{FF2B5EF4-FFF2-40B4-BE49-F238E27FC236}">
                <a16:creationId xmlns:a16="http://schemas.microsoft.com/office/drawing/2014/main" id="{E18B4E2E-AE3E-4F83-AE0F-8101D5A9E53B}"/>
              </a:ext>
            </a:extLst>
          </p:cNvPr>
          <p:cNvSpPr txBox="1"/>
          <p:nvPr/>
        </p:nvSpPr>
        <p:spPr>
          <a:xfrm>
            <a:off x="9184726" y="3006176"/>
            <a:ext cx="1468672" cy="461665"/>
          </a:xfrm>
          <a:prstGeom prst="rect">
            <a:avLst/>
          </a:prstGeom>
          <a:noFill/>
        </p:spPr>
        <p:txBody>
          <a:bodyPr vert="horz" wrap="none" rtlCol="0">
            <a:spAutoFit/>
          </a:bodyPr>
          <a:lstStyle/>
          <a:p>
            <a:pPr algn="ctr"/>
            <a:r>
              <a:rPr lang="en-GB" sz="2400" dirty="0">
                <a:solidFill>
                  <a:schemeClr val="tx1">
                    <a:lumMod val="50000"/>
                  </a:schemeClr>
                </a:solidFill>
              </a:rPr>
              <a:t>Life stress</a:t>
            </a:r>
          </a:p>
        </p:txBody>
      </p:sp>
      <p:sp>
        <p:nvSpPr>
          <p:cNvPr id="53" name="文字方塊 52">
            <a:extLst>
              <a:ext uri="{FF2B5EF4-FFF2-40B4-BE49-F238E27FC236}">
                <a16:creationId xmlns:a16="http://schemas.microsoft.com/office/drawing/2014/main" id="{6756C95F-BF76-46C5-95D2-FF3D1867CE0C}"/>
              </a:ext>
            </a:extLst>
          </p:cNvPr>
          <p:cNvSpPr txBox="1"/>
          <p:nvPr/>
        </p:nvSpPr>
        <p:spPr>
          <a:xfrm>
            <a:off x="7447874" y="3013173"/>
            <a:ext cx="1659365" cy="461665"/>
          </a:xfrm>
          <a:prstGeom prst="rect">
            <a:avLst/>
          </a:prstGeom>
          <a:noFill/>
        </p:spPr>
        <p:txBody>
          <a:bodyPr vert="horz" wrap="none" rtlCol="0">
            <a:spAutoFit/>
          </a:bodyPr>
          <a:lstStyle/>
          <a:p>
            <a:pPr algn="ctr"/>
            <a:r>
              <a:rPr lang="en-GB" sz="2400" dirty="0">
                <a:solidFill>
                  <a:schemeClr val="tx1">
                    <a:lumMod val="50000"/>
                  </a:schemeClr>
                </a:solidFill>
              </a:rPr>
              <a:t>Work stress</a:t>
            </a:r>
          </a:p>
        </p:txBody>
      </p:sp>
      <p:sp>
        <p:nvSpPr>
          <p:cNvPr id="54" name="矩形: 圓角化同側角落 53">
            <a:extLst>
              <a:ext uri="{FF2B5EF4-FFF2-40B4-BE49-F238E27FC236}">
                <a16:creationId xmlns:a16="http://schemas.microsoft.com/office/drawing/2014/main" id="{0E3C22F8-27C5-49D0-9EFC-3A1134C90DBA}"/>
              </a:ext>
            </a:extLst>
          </p:cNvPr>
          <p:cNvSpPr/>
          <p:nvPr/>
        </p:nvSpPr>
        <p:spPr>
          <a:xfrm>
            <a:off x="7762789" y="4955423"/>
            <a:ext cx="171682" cy="978880"/>
          </a:xfrm>
          <a:prstGeom prst="round2Same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5" name="矩形: 圓角化同側角落 54">
            <a:extLst>
              <a:ext uri="{FF2B5EF4-FFF2-40B4-BE49-F238E27FC236}">
                <a16:creationId xmlns:a16="http://schemas.microsoft.com/office/drawing/2014/main" id="{7BE731AF-9561-4953-B509-5B6943EBC876}"/>
              </a:ext>
            </a:extLst>
          </p:cNvPr>
          <p:cNvSpPr/>
          <p:nvPr/>
        </p:nvSpPr>
        <p:spPr>
          <a:xfrm>
            <a:off x="6905561" y="5469237"/>
            <a:ext cx="171682" cy="447643"/>
          </a:xfrm>
          <a:prstGeom prst="round2Same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6" name="矩形: 圓角化同側角落 55">
            <a:extLst>
              <a:ext uri="{FF2B5EF4-FFF2-40B4-BE49-F238E27FC236}">
                <a16:creationId xmlns:a16="http://schemas.microsoft.com/office/drawing/2014/main" id="{5177D73B-0D00-4AC7-9020-8B74AFC2E831}"/>
              </a:ext>
            </a:extLst>
          </p:cNvPr>
          <p:cNvSpPr/>
          <p:nvPr/>
        </p:nvSpPr>
        <p:spPr>
          <a:xfrm>
            <a:off x="8557181" y="4134031"/>
            <a:ext cx="171682" cy="1790454"/>
          </a:xfrm>
          <a:prstGeom prst="round2Same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7" name="矩形: 圓角化同側角落 56">
            <a:extLst>
              <a:ext uri="{FF2B5EF4-FFF2-40B4-BE49-F238E27FC236}">
                <a16:creationId xmlns:a16="http://schemas.microsoft.com/office/drawing/2014/main" id="{061E408B-2E4A-477C-9115-AB8FA83413AA}"/>
              </a:ext>
            </a:extLst>
          </p:cNvPr>
          <p:cNvSpPr/>
          <p:nvPr/>
        </p:nvSpPr>
        <p:spPr>
          <a:xfrm>
            <a:off x="9391266" y="5154272"/>
            <a:ext cx="171682" cy="770212"/>
          </a:xfrm>
          <a:prstGeom prst="round2Same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8" name="矩形: 圓角化同側角落 57">
            <a:extLst>
              <a:ext uri="{FF2B5EF4-FFF2-40B4-BE49-F238E27FC236}">
                <a16:creationId xmlns:a16="http://schemas.microsoft.com/office/drawing/2014/main" id="{FC1A28C1-EE9D-4697-B139-7E5E9FF5DF5C}"/>
              </a:ext>
            </a:extLst>
          </p:cNvPr>
          <p:cNvSpPr/>
          <p:nvPr/>
        </p:nvSpPr>
        <p:spPr>
          <a:xfrm>
            <a:off x="10287076" y="5560672"/>
            <a:ext cx="171682" cy="386141"/>
          </a:xfrm>
          <a:prstGeom prst="round2Same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9" name="矩形: 圓角化同側角落 58">
            <a:extLst>
              <a:ext uri="{FF2B5EF4-FFF2-40B4-BE49-F238E27FC236}">
                <a16:creationId xmlns:a16="http://schemas.microsoft.com/office/drawing/2014/main" id="{4DDD110E-E71E-4308-9EF2-B37A6E6CEE96}"/>
              </a:ext>
            </a:extLst>
          </p:cNvPr>
          <p:cNvSpPr/>
          <p:nvPr/>
        </p:nvSpPr>
        <p:spPr>
          <a:xfrm>
            <a:off x="11189970" y="5501715"/>
            <a:ext cx="171682" cy="445098"/>
          </a:xfrm>
          <a:prstGeom prst="round2Same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cxnSp>
        <p:nvCxnSpPr>
          <p:cNvPr id="60" name="直線接點 59">
            <a:extLst>
              <a:ext uri="{FF2B5EF4-FFF2-40B4-BE49-F238E27FC236}">
                <a16:creationId xmlns:a16="http://schemas.microsoft.com/office/drawing/2014/main" id="{0CA6DE2E-5042-4A69-A7F5-6F1F723985B5}"/>
              </a:ext>
            </a:extLst>
          </p:cNvPr>
          <p:cNvCxnSpPr/>
          <p:nvPr/>
        </p:nvCxnSpPr>
        <p:spPr>
          <a:xfrm>
            <a:off x="6980720" y="5934302"/>
            <a:ext cx="4307132" cy="0"/>
          </a:xfrm>
          <a:prstGeom prst="line">
            <a:avLst/>
          </a:prstGeom>
          <a:ln w="38100"/>
        </p:spPr>
        <p:style>
          <a:lnRef idx="1">
            <a:schemeClr val="dk1"/>
          </a:lnRef>
          <a:fillRef idx="0">
            <a:schemeClr val="dk1"/>
          </a:fillRef>
          <a:effectRef idx="0">
            <a:schemeClr val="dk1"/>
          </a:effectRef>
          <a:fontRef idx="minor">
            <a:schemeClr val="tx1"/>
          </a:fontRef>
        </p:style>
      </p:cxnSp>
      <p:sp>
        <p:nvSpPr>
          <p:cNvPr id="63" name="文字方塊 62">
            <a:extLst>
              <a:ext uri="{FF2B5EF4-FFF2-40B4-BE49-F238E27FC236}">
                <a16:creationId xmlns:a16="http://schemas.microsoft.com/office/drawing/2014/main" id="{1C29FD65-B45D-4F97-A6FE-7DC65C90738A}"/>
              </a:ext>
            </a:extLst>
          </p:cNvPr>
          <p:cNvSpPr txBox="1"/>
          <p:nvPr/>
        </p:nvSpPr>
        <p:spPr>
          <a:xfrm>
            <a:off x="6648076" y="6013355"/>
            <a:ext cx="763351" cy="584775"/>
          </a:xfrm>
          <a:prstGeom prst="rect">
            <a:avLst/>
          </a:prstGeom>
          <a:noFill/>
        </p:spPr>
        <p:txBody>
          <a:bodyPr wrap="none" rtlCol="0">
            <a:spAutoFit/>
          </a:bodyPr>
          <a:lstStyle/>
          <a:p>
            <a:pPr algn="ctr"/>
            <a:r>
              <a:rPr lang="en-GB" sz="1600" dirty="0">
                <a:solidFill>
                  <a:schemeClr val="tx2">
                    <a:lumMod val="25000"/>
                  </a:schemeClr>
                </a:solidFill>
              </a:rPr>
              <a:t>During</a:t>
            </a:r>
          </a:p>
          <a:p>
            <a:pPr algn="ctr"/>
            <a:r>
              <a:rPr lang="en-GB" sz="1600" dirty="0">
                <a:solidFill>
                  <a:schemeClr val="tx2">
                    <a:lumMod val="25000"/>
                  </a:schemeClr>
                </a:solidFill>
              </a:rPr>
              <a:t>class</a:t>
            </a:r>
          </a:p>
        </p:txBody>
      </p:sp>
      <p:sp>
        <p:nvSpPr>
          <p:cNvPr id="64" name="文字方塊 63">
            <a:extLst>
              <a:ext uri="{FF2B5EF4-FFF2-40B4-BE49-F238E27FC236}">
                <a16:creationId xmlns:a16="http://schemas.microsoft.com/office/drawing/2014/main" id="{27CCF38C-C980-4307-B987-BBD83FE93C13}"/>
              </a:ext>
            </a:extLst>
          </p:cNvPr>
          <p:cNvSpPr txBox="1"/>
          <p:nvPr/>
        </p:nvSpPr>
        <p:spPr>
          <a:xfrm>
            <a:off x="10775535" y="6027003"/>
            <a:ext cx="1024639" cy="830997"/>
          </a:xfrm>
          <a:prstGeom prst="rect">
            <a:avLst/>
          </a:prstGeom>
          <a:noFill/>
        </p:spPr>
        <p:txBody>
          <a:bodyPr wrap="none" rtlCol="0">
            <a:spAutoFit/>
          </a:bodyPr>
          <a:lstStyle/>
          <a:p>
            <a:pPr algn="ctr"/>
            <a:r>
              <a:rPr lang="en-GB" sz="1600" spc="-150" dirty="0">
                <a:solidFill>
                  <a:schemeClr val="tx2">
                    <a:lumMod val="25000"/>
                  </a:schemeClr>
                </a:solidFill>
              </a:rPr>
              <a:t>Participating</a:t>
            </a:r>
          </a:p>
          <a:p>
            <a:pPr algn="ctr"/>
            <a:r>
              <a:rPr lang="en-GB" sz="1600" dirty="0">
                <a:solidFill>
                  <a:schemeClr val="tx2">
                    <a:lumMod val="25000"/>
                  </a:schemeClr>
                </a:solidFill>
              </a:rPr>
              <a:t>in social</a:t>
            </a:r>
          </a:p>
          <a:p>
            <a:pPr algn="ctr"/>
            <a:r>
              <a:rPr lang="en-GB" sz="1600" dirty="0">
                <a:solidFill>
                  <a:schemeClr val="tx2">
                    <a:lumMod val="25000"/>
                  </a:schemeClr>
                </a:solidFill>
              </a:rPr>
              <a:t>events</a:t>
            </a:r>
          </a:p>
        </p:txBody>
      </p:sp>
      <p:sp>
        <p:nvSpPr>
          <p:cNvPr id="65" name="文字方塊 64">
            <a:extLst>
              <a:ext uri="{FF2B5EF4-FFF2-40B4-BE49-F238E27FC236}">
                <a16:creationId xmlns:a16="http://schemas.microsoft.com/office/drawing/2014/main" id="{E7C66732-3653-4358-96A5-D2E1895A6C7D}"/>
              </a:ext>
            </a:extLst>
          </p:cNvPr>
          <p:cNvSpPr txBox="1"/>
          <p:nvPr/>
        </p:nvSpPr>
        <p:spPr>
          <a:xfrm>
            <a:off x="7366770" y="6013354"/>
            <a:ext cx="963725" cy="584775"/>
          </a:xfrm>
          <a:prstGeom prst="rect">
            <a:avLst/>
          </a:prstGeom>
          <a:noFill/>
        </p:spPr>
        <p:txBody>
          <a:bodyPr wrap="none" rtlCol="0">
            <a:spAutoFit/>
          </a:bodyPr>
          <a:lstStyle/>
          <a:p>
            <a:pPr algn="ctr"/>
            <a:r>
              <a:rPr lang="en-GB" sz="1600" dirty="0">
                <a:solidFill>
                  <a:schemeClr val="tx2">
                    <a:lumMod val="25000"/>
                  </a:schemeClr>
                </a:solidFill>
              </a:rPr>
              <a:t>Doing</a:t>
            </a:r>
          </a:p>
          <a:p>
            <a:pPr algn="ctr"/>
            <a:r>
              <a:rPr lang="en-GB" sz="1600" spc="-150" dirty="0">
                <a:solidFill>
                  <a:schemeClr val="tx2">
                    <a:lumMod val="25000"/>
                  </a:schemeClr>
                </a:solidFill>
              </a:rPr>
              <a:t>schoolwork</a:t>
            </a:r>
          </a:p>
        </p:txBody>
      </p:sp>
      <p:sp>
        <p:nvSpPr>
          <p:cNvPr id="66" name="文字方塊 65">
            <a:extLst>
              <a:ext uri="{FF2B5EF4-FFF2-40B4-BE49-F238E27FC236}">
                <a16:creationId xmlns:a16="http://schemas.microsoft.com/office/drawing/2014/main" id="{60868EB1-817E-4556-8AB6-5EBC43FDC4E2}"/>
              </a:ext>
            </a:extLst>
          </p:cNvPr>
          <p:cNvSpPr txBox="1"/>
          <p:nvPr/>
        </p:nvSpPr>
        <p:spPr>
          <a:xfrm>
            <a:off x="8256830" y="6013354"/>
            <a:ext cx="782587" cy="830997"/>
          </a:xfrm>
          <a:prstGeom prst="rect">
            <a:avLst/>
          </a:prstGeom>
          <a:noFill/>
        </p:spPr>
        <p:txBody>
          <a:bodyPr wrap="none" rtlCol="0">
            <a:spAutoFit/>
          </a:bodyPr>
          <a:lstStyle/>
          <a:p>
            <a:pPr algn="ctr"/>
            <a:r>
              <a:rPr lang="en-GB" sz="1600" dirty="0">
                <a:solidFill>
                  <a:schemeClr val="tx2">
                    <a:lumMod val="25000"/>
                  </a:schemeClr>
                </a:solidFill>
              </a:rPr>
              <a:t>Having</a:t>
            </a:r>
          </a:p>
          <a:p>
            <a:pPr algn="ctr"/>
            <a:r>
              <a:rPr lang="en-GB" sz="1600" dirty="0">
                <a:solidFill>
                  <a:schemeClr val="tx2">
                    <a:lumMod val="25000"/>
                  </a:schemeClr>
                </a:solidFill>
              </a:rPr>
              <a:t>tests/</a:t>
            </a:r>
          </a:p>
          <a:p>
            <a:pPr algn="ctr"/>
            <a:r>
              <a:rPr lang="en-GB" sz="1600" dirty="0">
                <a:solidFill>
                  <a:schemeClr val="tx2">
                    <a:lumMod val="25000"/>
                  </a:schemeClr>
                </a:solidFill>
              </a:rPr>
              <a:t>exams</a:t>
            </a:r>
          </a:p>
        </p:txBody>
      </p:sp>
      <p:sp>
        <p:nvSpPr>
          <p:cNvPr id="67" name="文字方塊 66">
            <a:extLst>
              <a:ext uri="{FF2B5EF4-FFF2-40B4-BE49-F238E27FC236}">
                <a16:creationId xmlns:a16="http://schemas.microsoft.com/office/drawing/2014/main" id="{1678FA2B-ED91-427D-805C-6C9031956C01}"/>
              </a:ext>
            </a:extLst>
          </p:cNvPr>
          <p:cNvSpPr txBox="1"/>
          <p:nvPr/>
        </p:nvSpPr>
        <p:spPr>
          <a:xfrm>
            <a:off x="9057763" y="6013354"/>
            <a:ext cx="838691" cy="584775"/>
          </a:xfrm>
          <a:prstGeom prst="rect">
            <a:avLst/>
          </a:prstGeom>
          <a:noFill/>
        </p:spPr>
        <p:txBody>
          <a:bodyPr wrap="none" rtlCol="0">
            <a:spAutoFit/>
          </a:bodyPr>
          <a:lstStyle/>
          <a:p>
            <a:pPr algn="ctr"/>
            <a:r>
              <a:rPr lang="en-GB" sz="1600" dirty="0">
                <a:solidFill>
                  <a:schemeClr val="tx2">
                    <a:lumMod val="25000"/>
                  </a:schemeClr>
                </a:solidFill>
              </a:rPr>
              <a:t>Being</a:t>
            </a:r>
          </a:p>
          <a:p>
            <a:pPr algn="ctr"/>
            <a:r>
              <a:rPr lang="en-GB" sz="1600" dirty="0">
                <a:solidFill>
                  <a:schemeClr val="tx2">
                    <a:lumMod val="25000"/>
                  </a:schemeClr>
                </a:solidFill>
              </a:rPr>
              <a:t>scolded</a:t>
            </a:r>
          </a:p>
        </p:txBody>
      </p:sp>
      <p:sp>
        <p:nvSpPr>
          <p:cNvPr id="68" name="文字方塊 67">
            <a:extLst>
              <a:ext uri="{FF2B5EF4-FFF2-40B4-BE49-F238E27FC236}">
                <a16:creationId xmlns:a16="http://schemas.microsoft.com/office/drawing/2014/main" id="{E9635A4A-CCEB-4078-ADB1-00EC2ABFD79F}"/>
              </a:ext>
            </a:extLst>
          </p:cNvPr>
          <p:cNvSpPr txBox="1"/>
          <p:nvPr/>
        </p:nvSpPr>
        <p:spPr>
          <a:xfrm>
            <a:off x="9918263" y="6013354"/>
            <a:ext cx="906017" cy="830997"/>
          </a:xfrm>
          <a:prstGeom prst="rect">
            <a:avLst/>
          </a:prstGeom>
          <a:noFill/>
        </p:spPr>
        <p:txBody>
          <a:bodyPr wrap="none" rtlCol="0">
            <a:spAutoFit/>
          </a:bodyPr>
          <a:lstStyle/>
          <a:p>
            <a:pPr algn="ctr"/>
            <a:r>
              <a:rPr lang="en-GB" sz="1600" dirty="0">
                <a:solidFill>
                  <a:schemeClr val="tx2">
                    <a:lumMod val="25000"/>
                  </a:schemeClr>
                </a:solidFill>
              </a:rPr>
              <a:t>Hanging</a:t>
            </a:r>
          </a:p>
          <a:p>
            <a:pPr algn="ctr"/>
            <a:r>
              <a:rPr lang="en-GB" sz="1600" dirty="0">
                <a:solidFill>
                  <a:schemeClr val="tx2">
                    <a:lumMod val="25000"/>
                  </a:schemeClr>
                </a:solidFill>
              </a:rPr>
              <a:t>out with</a:t>
            </a:r>
          </a:p>
          <a:p>
            <a:pPr algn="ctr"/>
            <a:r>
              <a:rPr lang="en-GB" sz="1600" dirty="0">
                <a:solidFill>
                  <a:schemeClr val="tx2">
                    <a:lumMod val="25000"/>
                  </a:schemeClr>
                </a:solidFill>
              </a:rPr>
              <a:t>friends</a:t>
            </a:r>
          </a:p>
        </p:txBody>
      </p:sp>
      <p:cxnSp>
        <p:nvCxnSpPr>
          <p:cNvPr id="69" name="直線接點 68">
            <a:extLst>
              <a:ext uri="{FF2B5EF4-FFF2-40B4-BE49-F238E27FC236}">
                <a16:creationId xmlns:a16="http://schemas.microsoft.com/office/drawing/2014/main" id="{A20DB23F-0A59-4C66-8BBF-27363FDAF92D}"/>
              </a:ext>
            </a:extLst>
          </p:cNvPr>
          <p:cNvCxnSpPr>
            <a:cxnSpLocks/>
            <a:stCxn id="65" idx="0"/>
          </p:cNvCxnSpPr>
          <p:nvPr/>
        </p:nvCxnSpPr>
        <p:spPr>
          <a:xfrm flipV="1">
            <a:off x="7848633" y="5811472"/>
            <a:ext cx="0" cy="201882"/>
          </a:xfrm>
          <a:prstGeom prst="line">
            <a:avLst/>
          </a:prstGeom>
          <a:ln w="38100"/>
        </p:spPr>
        <p:style>
          <a:lnRef idx="1">
            <a:schemeClr val="dk1"/>
          </a:lnRef>
          <a:fillRef idx="0">
            <a:schemeClr val="dk1"/>
          </a:fillRef>
          <a:effectRef idx="0">
            <a:schemeClr val="dk1"/>
          </a:effectRef>
          <a:fontRef idx="minor">
            <a:schemeClr val="tx1"/>
          </a:fontRef>
        </p:style>
      </p:cxnSp>
      <p:cxnSp>
        <p:nvCxnSpPr>
          <p:cNvPr id="70" name="直線接點 69">
            <a:extLst>
              <a:ext uri="{FF2B5EF4-FFF2-40B4-BE49-F238E27FC236}">
                <a16:creationId xmlns:a16="http://schemas.microsoft.com/office/drawing/2014/main" id="{472B066C-7429-4FF9-8878-EDB71580E77A}"/>
              </a:ext>
            </a:extLst>
          </p:cNvPr>
          <p:cNvCxnSpPr/>
          <p:nvPr/>
        </p:nvCxnSpPr>
        <p:spPr>
          <a:xfrm flipV="1">
            <a:off x="8648122" y="5811472"/>
            <a:ext cx="0" cy="201882"/>
          </a:xfrm>
          <a:prstGeom prst="line">
            <a:avLst/>
          </a:prstGeom>
          <a:ln w="38100"/>
        </p:spPr>
        <p:style>
          <a:lnRef idx="1">
            <a:schemeClr val="dk1"/>
          </a:lnRef>
          <a:fillRef idx="0">
            <a:schemeClr val="dk1"/>
          </a:fillRef>
          <a:effectRef idx="0">
            <a:schemeClr val="dk1"/>
          </a:effectRef>
          <a:fontRef idx="minor">
            <a:schemeClr val="tx1"/>
          </a:fontRef>
        </p:style>
      </p:cxnSp>
      <p:cxnSp>
        <p:nvCxnSpPr>
          <p:cNvPr id="71" name="直線接點 70">
            <a:extLst>
              <a:ext uri="{FF2B5EF4-FFF2-40B4-BE49-F238E27FC236}">
                <a16:creationId xmlns:a16="http://schemas.microsoft.com/office/drawing/2014/main" id="{97A32707-D658-4B93-864B-B9274FC0CEC9}"/>
              </a:ext>
            </a:extLst>
          </p:cNvPr>
          <p:cNvCxnSpPr/>
          <p:nvPr/>
        </p:nvCxnSpPr>
        <p:spPr>
          <a:xfrm flipV="1">
            <a:off x="9477107" y="5811472"/>
            <a:ext cx="0" cy="201882"/>
          </a:xfrm>
          <a:prstGeom prst="line">
            <a:avLst/>
          </a:prstGeom>
          <a:ln w="38100"/>
        </p:spPr>
        <p:style>
          <a:lnRef idx="1">
            <a:schemeClr val="dk1"/>
          </a:lnRef>
          <a:fillRef idx="0">
            <a:schemeClr val="dk1"/>
          </a:fillRef>
          <a:effectRef idx="0">
            <a:schemeClr val="dk1"/>
          </a:effectRef>
          <a:fontRef idx="minor">
            <a:schemeClr val="tx1"/>
          </a:fontRef>
        </p:style>
      </p:cxnSp>
      <p:cxnSp>
        <p:nvCxnSpPr>
          <p:cNvPr id="72" name="直線接點 71">
            <a:extLst>
              <a:ext uri="{FF2B5EF4-FFF2-40B4-BE49-F238E27FC236}">
                <a16:creationId xmlns:a16="http://schemas.microsoft.com/office/drawing/2014/main" id="{927756B7-1478-47D4-93BB-BE792B0D1985}"/>
              </a:ext>
            </a:extLst>
          </p:cNvPr>
          <p:cNvCxnSpPr/>
          <p:nvPr/>
        </p:nvCxnSpPr>
        <p:spPr>
          <a:xfrm flipV="1">
            <a:off x="10371270" y="5821192"/>
            <a:ext cx="0" cy="201882"/>
          </a:xfrm>
          <a:prstGeom prst="line">
            <a:avLst/>
          </a:prstGeom>
          <a:ln w="38100"/>
        </p:spPr>
        <p:style>
          <a:lnRef idx="1">
            <a:schemeClr val="dk1"/>
          </a:lnRef>
          <a:fillRef idx="0">
            <a:schemeClr val="dk1"/>
          </a:fillRef>
          <a:effectRef idx="0">
            <a:schemeClr val="dk1"/>
          </a:effectRef>
          <a:fontRef idx="minor">
            <a:schemeClr val="tx1"/>
          </a:fontRef>
        </p:style>
      </p:cxnSp>
      <p:sp>
        <p:nvSpPr>
          <p:cNvPr id="73" name="文字方塊 72">
            <a:extLst>
              <a:ext uri="{FF2B5EF4-FFF2-40B4-BE49-F238E27FC236}">
                <a16:creationId xmlns:a16="http://schemas.microsoft.com/office/drawing/2014/main" id="{4498A42B-5CC8-4A50-946F-88CE35E3CAD5}"/>
              </a:ext>
            </a:extLst>
          </p:cNvPr>
          <p:cNvSpPr txBox="1"/>
          <p:nvPr/>
        </p:nvSpPr>
        <p:spPr>
          <a:xfrm>
            <a:off x="6689406" y="5029601"/>
            <a:ext cx="851323" cy="400110"/>
          </a:xfrm>
          <a:prstGeom prst="rect">
            <a:avLst/>
          </a:prstGeom>
          <a:noFill/>
        </p:spPr>
        <p:txBody>
          <a:bodyPr wrap="none" rtlCol="0">
            <a:spAutoFit/>
          </a:bodyPr>
          <a:lstStyle/>
          <a:p>
            <a:r>
              <a:rPr lang="en-GB" sz="2000" b="1" dirty="0">
                <a:ln w="6600">
                  <a:solidFill>
                    <a:schemeClr val="accent2"/>
                  </a:solidFill>
                  <a:prstDash val="solid"/>
                </a:ln>
                <a:solidFill>
                  <a:srgbClr val="FFFFFF"/>
                </a:solidFill>
                <a:effectLst>
                  <a:outerShdw blurRad="38100" dist="38100" dir="2700000" algn="tl">
                    <a:srgbClr val="000000">
                      <a:alpha val="43137"/>
                    </a:srgbClr>
                  </a:outerShdw>
                </a:effectLst>
              </a:rPr>
              <a:t>20.3%</a:t>
            </a:r>
          </a:p>
        </p:txBody>
      </p:sp>
      <p:sp>
        <p:nvSpPr>
          <p:cNvPr id="74" name="文字方塊 73">
            <a:extLst>
              <a:ext uri="{FF2B5EF4-FFF2-40B4-BE49-F238E27FC236}">
                <a16:creationId xmlns:a16="http://schemas.microsoft.com/office/drawing/2014/main" id="{5E6C99F4-43E1-48D6-AD62-9DE589926D43}"/>
              </a:ext>
            </a:extLst>
          </p:cNvPr>
          <p:cNvSpPr txBox="1"/>
          <p:nvPr/>
        </p:nvSpPr>
        <p:spPr>
          <a:xfrm>
            <a:off x="7489340" y="4555312"/>
            <a:ext cx="862737" cy="400110"/>
          </a:xfrm>
          <a:prstGeom prst="rect">
            <a:avLst/>
          </a:prstGeom>
          <a:noFill/>
        </p:spPr>
        <p:txBody>
          <a:bodyPr wrap="none" rtlCol="0">
            <a:spAutoFit/>
          </a:bodyPr>
          <a:lstStyle/>
          <a:p>
            <a:r>
              <a:rPr lang="en-GB" sz="2000" b="1" dirty="0">
                <a:ln w="6600">
                  <a:solidFill>
                    <a:schemeClr val="accent2"/>
                  </a:solidFill>
                  <a:prstDash val="solid"/>
                </a:ln>
                <a:solidFill>
                  <a:srgbClr val="FFFFFF"/>
                </a:solidFill>
                <a:effectLst>
                  <a:outerShdw blurRad="38100" dist="38100" dir="2700000" algn="tl">
                    <a:srgbClr val="000000">
                      <a:alpha val="43137"/>
                    </a:srgbClr>
                  </a:outerShdw>
                </a:effectLst>
              </a:rPr>
              <a:t>40.7%</a:t>
            </a:r>
          </a:p>
        </p:txBody>
      </p:sp>
      <p:sp>
        <p:nvSpPr>
          <p:cNvPr id="75" name="文字方塊 74">
            <a:extLst>
              <a:ext uri="{FF2B5EF4-FFF2-40B4-BE49-F238E27FC236}">
                <a16:creationId xmlns:a16="http://schemas.microsoft.com/office/drawing/2014/main" id="{9EBF31A0-0B0D-48C8-AACE-597593EB9AF5}"/>
              </a:ext>
            </a:extLst>
          </p:cNvPr>
          <p:cNvSpPr txBox="1"/>
          <p:nvPr/>
        </p:nvSpPr>
        <p:spPr>
          <a:xfrm>
            <a:off x="8256830" y="3716498"/>
            <a:ext cx="854529" cy="400110"/>
          </a:xfrm>
          <a:prstGeom prst="rect">
            <a:avLst/>
          </a:prstGeom>
          <a:noFill/>
        </p:spPr>
        <p:txBody>
          <a:bodyPr wrap="none" rtlCol="0">
            <a:spAutoFit/>
          </a:bodyPr>
          <a:lstStyle/>
          <a:p>
            <a:r>
              <a:rPr lang="en-GB" sz="2000" b="1" dirty="0">
                <a:ln w="6600">
                  <a:solidFill>
                    <a:schemeClr val="accent2"/>
                  </a:solidFill>
                  <a:prstDash val="solid"/>
                </a:ln>
                <a:solidFill>
                  <a:srgbClr val="FFFFFF"/>
                </a:solidFill>
                <a:effectLst>
                  <a:outerShdw blurRad="38100" dist="38100" dir="2700000" algn="tl">
                    <a:srgbClr val="000000">
                      <a:alpha val="43137"/>
                    </a:srgbClr>
                  </a:outerShdw>
                </a:effectLst>
              </a:rPr>
              <a:t>72.4%</a:t>
            </a:r>
          </a:p>
        </p:txBody>
      </p:sp>
      <p:sp>
        <p:nvSpPr>
          <p:cNvPr id="76" name="文字方塊 75">
            <a:extLst>
              <a:ext uri="{FF2B5EF4-FFF2-40B4-BE49-F238E27FC236}">
                <a16:creationId xmlns:a16="http://schemas.microsoft.com/office/drawing/2014/main" id="{B9E30E01-4C29-4043-BC24-30E51B9DFD75}"/>
              </a:ext>
            </a:extLst>
          </p:cNvPr>
          <p:cNvSpPr txBox="1"/>
          <p:nvPr/>
        </p:nvSpPr>
        <p:spPr>
          <a:xfrm>
            <a:off x="9137342" y="4692844"/>
            <a:ext cx="854721" cy="400110"/>
          </a:xfrm>
          <a:prstGeom prst="rect">
            <a:avLst/>
          </a:prstGeom>
          <a:noFill/>
        </p:spPr>
        <p:txBody>
          <a:bodyPr wrap="none" rtlCol="0">
            <a:spAutoFit/>
          </a:bodyPr>
          <a:lstStyle/>
          <a:p>
            <a:r>
              <a:rPr lang="en-GB" sz="2000" b="1" dirty="0">
                <a:ln w="6600">
                  <a:solidFill>
                    <a:schemeClr val="accent2"/>
                  </a:solidFill>
                  <a:prstDash val="solid"/>
                </a:ln>
                <a:solidFill>
                  <a:srgbClr val="FFFFFF"/>
                </a:solidFill>
                <a:effectLst>
                  <a:outerShdw blurRad="38100" dist="38100" dir="2700000" algn="tl">
                    <a:srgbClr val="000000">
                      <a:alpha val="43137"/>
                    </a:srgbClr>
                  </a:outerShdw>
                </a:effectLst>
              </a:rPr>
              <a:t>30.1%</a:t>
            </a:r>
          </a:p>
        </p:txBody>
      </p:sp>
      <p:sp>
        <p:nvSpPr>
          <p:cNvPr id="77" name="文字方塊 76">
            <a:extLst>
              <a:ext uri="{FF2B5EF4-FFF2-40B4-BE49-F238E27FC236}">
                <a16:creationId xmlns:a16="http://schemas.microsoft.com/office/drawing/2014/main" id="{FE959B6B-F882-4D47-BCD8-1595C01BE95A}"/>
              </a:ext>
            </a:extLst>
          </p:cNvPr>
          <p:cNvSpPr txBox="1"/>
          <p:nvPr/>
        </p:nvSpPr>
        <p:spPr>
          <a:xfrm>
            <a:off x="9989905" y="5101605"/>
            <a:ext cx="873957" cy="400110"/>
          </a:xfrm>
          <a:prstGeom prst="rect">
            <a:avLst/>
          </a:prstGeom>
          <a:noFill/>
        </p:spPr>
        <p:txBody>
          <a:bodyPr wrap="none" rtlCol="0">
            <a:spAutoFit/>
          </a:bodyPr>
          <a:lstStyle/>
          <a:p>
            <a:r>
              <a:rPr lang="en-GB" sz="2000" b="1" dirty="0">
                <a:ln w="6600">
                  <a:solidFill>
                    <a:schemeClr val="accent2"/>
                  </a:solidFill>
                  <a:prstDash val="solid"/>
                </a:ln>
                <a:solidFill>
                  <a:srgbClr val="FFFFFF"/>
                </a:solidFill>
                <a:effectLst>
                  <a:outerShdw blurRad="38100" dist="38100" dir="2700000" algn="tl">
                    <a:srgbClr val="000000">
                      <a:alpha val="43137"/>
                    </a:srgbClr>
                  </a:outerShdw>
                </a:effectLst>
              </a:rPr>
              <a:t>14.6%</a:t>
            </a:r>
          </a:p>
        </p:txBody>
      </p:sp>
      <p:sp>
        <p:nvSpPr>
          <p:cNvPr id="78" name="文字方塊 77">
            <a:extLst>
              <a:ext uri="{FF2B5EF4-FFF2-40B4-BE49-F238E27FC236}">
                <a16:creationId xmlns:a16="http://schemas.microsoft.com/office/drawing/2014/main" id="{5C214DBC-E7AF-4080-8EA3-3C3DD29A946E}"/>
              </a:ext>
            </a:extLst>
          </p:cNvPr>
          <p:cNvSpPr txBox="1"/>
          <p:nvPr/>
        </p:nvSpPr>
        <p:spPr>
          <a:xfrm>
            <a:off x="11044839" y="5081842"/>
            <a:ext cx="865943" cy="400110"/>
          </a:xfrm>
          <a:prstGeom prst="rect">
            <a:avLst/>
          </a:prstGeom>
          <a:noFill/>
        </p:spPr>
        <p:txBody>
          <a:bodyPr wrap="none" rtlCol="0">
            <a:spAutoFit/>
          </a:bodyPr>
          <a:lstStyle/>
          <a:p>
            <a:r>
              <a:rPr lang="en-GB" sz="2000" b="1" dirty="0">
                <a:ln w="6600">
                  <a:solidFill>
                    <a:schemeClr val="accent2"/>
                  </a:solidFill>
                  <a:prstDash val="solid"/>
                </a:ln>
                <a:solidFill>
                  <a:srgbClr val="FFFFFF"/>
                </a:solidFill>
                <a:effectLst>
                  <a:outerShdw blurRad="38100" dist="38100" dir="2700000" algn="tl">
                    <a:srgbClr val="000000">
                      <a:alpha val="43137"/>
                    </a:srgbClr>
                  </a:outerShdw>
                </a:effectLst>
              </a:rPr>
              <a:t>18.7%</a:t>
            </a:r>
          </a:p>
        </p:txBody>
      </p:sp>
      <p:cxnSp>
        <p:nvCxnSpPr>
          <p:cNvPr id="79" name="直線接點 78">
            <a:extLst>
              <a:ext uri="{FF2B5EF4-FFF2-40B4-BE49-F238E27FC236}">
                <a16:creationId xmlns:a16="http://schemas.microsoft.com/office/drawing/2014/main" id="{A9183B2F-5167-40C1-AAF2-A9902960E9B8}"/>
              </a:ext>
            </a:extLst>
          </p:cNvPr>
          <p:cNvCxnSpPr/>
          <p:nvPr/>
        </p:nvCxnSpPr>
        <p:spPr>
          <a:xfrm flipV="1">
            <a:off x="6981887" y="5811472"/>
            <a:ext cx="0" cy="201882"/>
          </a:xfrm>
          <a:prstGeom prst="line">
            <a:avLst/>
          </a:prstGeom>
          <a:ln w="38100"/>
        </p:spPr>
        <p:style>
          <a:lnRef idx="1">
            <a:schemeClr val="dk1"/>
          </a:lnRef>
          <a:fillRef idx="0">
            <a:schemeClr val="dk1"/>
          </a:fillRef>
          <a:effectRef idx="0">
            <a:schemeClr val="dk1"/>
          </a:effectRef>
          <a:fontRef idx="minor">
            <a:schemeClr val="tx1"/>
          </a:fontRef>
        </p:style>
      </p:cxnSp>
      <p:cxnSp>
        <p:nvCxnSpPr>
          <p:cNvPr id="80" name="直線接點 79">
            <a:extLst>
              <a:ext uri="{FF2B5EF4-FFF2-40B4-BE49-F238E27FC236}">
                <a16:creationId xmlns:a16="http://schemas.microsoft.com/office/drawing/2014/main" id="{B2C6D155-B184-400D-A97D-BFFC733FD33C}"/>
              </a:ext>
            </a:extLst>
          </p:cNvPr>
          <p:cNvCxnSpPr/>
          <p:nvPr/>
        </p:nvCxnSpPr>
        <p:spPr>
          <a:xfrm flipV="1">
            <a:off x="11268726" y="5811472"/>
            <a:ext cx="0" cy="201882"/>
          </a:xfrm>
          <a:prstGeom prst="line">
            <a:avLst/>
          </a:prstGeom>
          <a:ln w="38100"/>
        </p:spPr>
        <p:style>
          <a:lnRef idx="1">
            <a:schemeClr val="dk1"/>
          </a:lnRef>
          <a:fillRef idx="0">
            <a:schemeClr val="dk1"/>
          </a:fillRef>
          <a:effectRef idx="0">
            <a:schemeClr val="dk1"/>
          </a:effectRef>
          <a:fontRef idx="minor">
            <a:schemeClr val="tx1"/>
          </a:fontRef>
        </p:style>
      </p:cxnSp>
      <p:sp>
        <p:nvSpPr>
          <p:cNvPr id="82" name="內容版面配置區 8">
            <a:extLst>
              <a:ext uri="{FF2B5EF4-FFF2-40B4-BE49-F238E27FC236}">
                <a16:creationId xmlns:a16="http://schemas.microsoft.com/office/drawing/2014/main" id="{423778FA-1E81-4DF5-91E6-A5B2B3EB3914}"/>
              </a:ext>
            </a:extLst>
          </p:cNvPr>
          <p:cNvSpPr>
            <a:spLocks noGrp="1"/>
          </p:cNvSpPr>
          <p:nvPr>
            <p:ph idx="1"/>
          </p:nvPr>
        </p:nvSpPr>
        <p:spPr>
          <a:xfrm>
            <a:off x="1612351" y="2396372"/>
            <a:ext cx="4848601" cy="3821548"/>
          </a:xfrm>
        </p:spPr>
        <p:txBody>
          <a:bodyPr>
            <a:normAutofit fontScale="92500"/>
          </a:bodyPr>
          <a:lstStyle/>
          <a:p>
            <a:pPr marL="0" indent="0">
              <a:buNone/>
            </a:pPr>
            <a:r>
              <a:rPr lang="en-GB" dirty="0">
                <a:solidFill>
                  <a:schemeClr val="tx2">
                    <a:lumMod val="25000"/>
                  </a:schemeClr>
                </a:solidFill>
              </a:rPr>
              <a:t>According to our data, interviewed students tend to have more work stress than life stress as shown in the graph.</a:t>
            </a:r>
          </a:p>
          <a:p>
            <a:pPr marL="0" indent="0">
              <a:buNone/>
            </a:pPr>
            <a:r>
              <a:rPr lang="en-GB" dirty="0">
                <a:solidFill>
                  <a:schemeClr val="tx2">
                    <a:lumMod val="25000"/>
                  </a:schemeClr>
                </a:solidFill>
              </a:rPr>
              <a:t>Parents and teachers tend to push students too hard and give them unrealistic expectations.</a:t>
            </a:r>
          </a:p>
          <a:p>
            <a:pPr marL="0" indent="0">
              <a:buNone/>
            </a:pPr>
            <a:r>
              <a:rPr lang="en-GB" dirty="0">
                <a:solidFill>
                  <a:schemeClr val="tx2">
                    <a:lumMod val="25000"/>
                  </a:schemeClr>
                </a:solidFill>
              </a:rPr>
              <a:t>In turn, they feel stressed when doing schoolwork. They also fear getting scolded by not performing well in schoolwork which can worsen the symptoms of stress.</a:t>
            </a:r>
          </a:p>
          <a:p>
            <a:pPr marL="0" indent="0">
              <a:buNone/>
            </a:pPr>
            <a:r>
              <a:rPr lang="en-GB" dirty="0">
                <a:solidFill>
                  <a:schemeClr val="tx2">
                    <a:lumMod val="25000"/>
                  </a:schemeClr>
                </a:solidFill>
              </a:rPr>
              <a:t>Establishing a vicious cycle</a:t>
            </a:r>
          </a:p>
        </p:txBody>
      </p:sp>
    </p:spTree>
    <p:extLst>
      <p:ext uri="{BB962C8B-B14F-4D97-AF65-F5344CB8AC3E}">
        <p14:creationId xmlns:p14="http://schemas.microsoft.com/office/powerpoint/2010/main" val="1158681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1" nodeType="afterEffect">
                                  <p:stCondLst>
                                    <p:cond delay="0"/>
                                  </p:stCondLst>
                                  <p:childTnLst>
                                    <p:animMotion origin="layout" path="M -4.79167E-6 3.33333E-6 L 0.00092 -0.07523 " pathEditMode="relative" rAng="0" ptsTypes="AA">
                                      <p:cBhvr>
                                        <p:cTn id="6" dur="1000" fill="hold"/>
                                        <p:tgtEl>
                                          <p:spTgt spid="39">
                                            <p:txEl>
                                              <p:pRg st="0" end="0"/>
                                            </p:txEl>
                                          </p:spTgt>
                                        </p:tgtEl>
                                        <p:attrNameLst>
                                          <p:attrName>ppt_x</p:attrName>
                                          <p:attrName>ppt_y</p:attrName>
                                        </p:attrNameLst>
                                      </p:cBhvr>
                                      <p:rCtr x="39" y="-3773"/>
                                    </p:animMotion>
                                  </p:childTnLst>
                                </p:cTn>
                              </p:par>
                            </p:childTnLst>
                          </p:cTn>
                        </p:par>
                        <p:par>
                          <p:cTn id="7" fill="hold">
                            <p:stCondLst>
                              <p:cond delay="1000"/>
                            </p:stCondLst>
                            <p:childTnLst>
                              <p:par>
                                <p:cTn id="8" presetID="16" presetClass="entr" presetSubtype="42" fill="hold" nodeType="after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barn(outHorizontal)">
                                      <p:cBhvr>
                                        <p:cTn id="10" dur="250"/>
                                        <p:tgtEl>
                                          <p:spTgt spid="51"/>
                                        </p:tgtEl>
                                      </p:cBhvr>
                                    </p:animEffect>
                                  </p:childTnLst>
                                </p:cTn>
                              </p:par>
                            </p:childTnLst>
                          </p:cTn>
                        </p:par>
                        <p:par>
                          <p:cTn id="11" fill="hold">
                            <p:stCondLst>
                              <p:cond delay="1250"/>
                            </p:stCondLst>
                            <p:childTnLst>
                              <p:par>
                                <p:cTn id="12" presetID="12" presetClass="entr" presetSubtype="2" fill="hold" grpId="0" nodeType="afterEffect">
                                  <p:stCondLst>
                                    <p:cond delay="0"/>
                                  </p:stCondLst>
                                  <p:childTnLst>
                                    <p:set>
                                      <p:cBhvr>
                                        <p:cTn id="13" dur="1" fill="hold">
                                          <p:stCondLst>
                                            <p:cond delay="0"/>
                                          </p:stCondLst>
                                        </p:cTn>
                                        <p:tgtEl>
                                          <p:spTgt spid="53"/>
                                        </p:tgtEl>
                                        <p:attrNameLst>
                                          <p:attrName>style.visibility</p:attrName>
                                        </p:attrNameLst>
                                      </p:cBhvr>
                                      <p:to>
                                        <p:strVal val="visible"/>
                                      </p:to>
                                    </p:set>
                                    <p:anim calcmode="lin" valueType="num">
                                      <p:cBhvr additive="base">
                                        <p:cTn id="14" dur="500"/>
                                        <p:tgtEl>
                                          <p:spTgt spid="53"/>
                                        </p:tgtEl>
                                        <p:attrNameLst>
                                          <p:attrName>ppt_x</p:attrName>
                                        </p:attrNameLst>
                                      </p:cBhvr>
                                      <p:tavLst>
                                        <p:tav tm="0">
                                          <p:val>
                                            <p:strVal val="#ppt_x+#ppt_w*1.125000"/>
                                          </p:val>
                                        </p:tav>
                                        <p:tav tm="100000">
                                          <p:val>
                                            <p:strVal val="#ppt_x"/>
                                          </p:val>
                                        </p:tav>
                                      </p:tavLst>
                                    </p:anim>
                                    <p:animEffect transition="in" filter="wipe(left)">
                                      <p:cBhvr>
                                        <p:cTn id="15" dur="500"/>
                                        <p:tgtEl>
                                          <p:spTgt spid="53"/>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52"/>
                                        </p:tgtEl>
                                        <p:attrNameLst>
                                          <p:attrName>style.visibility</p:attrName>
                                        </p:attrNameLst>
                                      </p:cBhvr>
                                      <p:to>
                                        <p:strVal val="visible"/>
                                      </p:to>
                                    </p:set>
                                    <p:anim calcmode="lin" valueType="num">
                                      <p:cBhvr additive="base">
                                        <p:cTn id="18" dur="500"/>
                                        <p:tgtEl>
                                          <p:spTgt spid="52"/>
                                        </p:tgtEl>
                                        <p:attrNameLst>
                                          <p:attrName>ppt_x</p:attrName>
                                        </p:attrNameLst>
                                      </p:cBhvr>
                                      <p:tavLst>
                                        <p:tav tm="0">
                                          <p:val>
                                            <p:strVal val="#ppt_x-#ppt_w*1.125000"/>
                                          </p:val>
                                        </p:tav>
                                        <p:tav tm="100000">
                                          <p:val>
                                            <p:strVal val="#ppt_x"/>
                                          </p:val>
                                        </p:tav>
                                      </p:tavLst>
                                    </p:anim>
                                    <p:animEffect transition="in" filter="wipe(right)">
                                      <p:cBhvr>
                                        <p:cTn id="19" dur="500"/>
                                        <p:tgtEl>
                                          <p:spTgt spid="52"/>
                                        </p:tgtEl>
                                      </p:cBhvr>
                                    </p:animEffect>
                                  </p:childTnLst>
                                </p:cTn>
                              </p:par>
                            </p:childTnLst>
                          </p:cTn>
                        </p:par>
                        <p:par>
                          <p:cTn id="20" fill="hold">
                            <p:stCondLst>
                              <p:cond delay="175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82">
                                            <p:txEl>
                                              <p:pRg st="0" end="0"/>
                                            </p:txEl>
                                          </p:spTgt>
                                        </p:tgtEl>
                                        <p:attrNameLst>
                                          <p:attrName>style.visibility</p:attrName>
                                        </p:attrNameLst>
                                      </p:cBhvr>
                                      <p:to>
                                        <p:strVal val="visible"/>
                                      </p:to>
                                    </p:set>
                                    <p:anim calcmode="lin" valueType="num">
                                      <p:cBhvr>
                                        <p:cTn id="23" dur="250" fill="hold"/>
                                        <p:tgtEl>
                                          <p:spTgt spid="8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4" dur="250" fill="hold"/>
                                        <p:tgtEl>
                                          <p:spTgt spid="82">
                                            <p:txEl>
                                              <p:pRg st="0" end="0"/>
                                            </p:txEl>
                                          </p:spTgt>
                                        </p:tgtEl>
                                        <p:attrNameLst>
                                          <p:attrName>ppt_y</p:attrName>
                                        </p:attrNameLst>
                                      </p:cBhvr>
                                      <p:tavLst>
                                        <p:tav tm="0">
                                          <p:val>
                                            <p:strVal val="#ppt_y"/>
                                          </p:val>
                                        </p:tav>
                                        <p:tav tm="100000">
                                          <p:val>
                                            <p:strVal val="#ppt_y"/>
                                          </p:val>
                                        </p:tav>
                                      </p:tavLst>
                                    </p:anim>
                                    <p:anim calcmode="lin" valueType="num">
                                      <p:cBhvr>
                                        <p:cTn id="25" dur="250" fill="hold"/>
                                        <p:tgtEl>
                                          <p:spTgt spid="8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6" dur="250" fill="hold"/>
                                        <p:tgtEl>
                                          <p:spTgt spid="8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7" dur="250" tmFilter="0,0; .5, 1; 1, 1"/>
                                        <p:tgtEl>
                                          <p:spTgt spid="82">
                                            <p:txEl>
                                              <p:pRg st="0" end="0"/>
                                            </p:txEl>
                                          </p:spTgt>
                                        </p:tgtEl>
                                      </p:cBhvr>
                                    </p:animEffect>
                                  </p:childTnLst>
                                </p:cTn>
                              </p:par>
                              <p:par>
                                <p:cTn id="28" presetID="16" presetClass="entr" presetSubtype="37" fill="hold" nodeType="with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barn(outVertical)">
                                      <p:cBhvr>
                                        <p:cTn id="30" dur="500"/>
                                        <p:tgtEl>
                                          <p:spTgt spid="60"/>
                                        </p:tgtEl>
                                      </p:cBhvr>
                                    </p:animEffect>
                                  </p:childTnLst>
                                </p:cTn>
                              </p:par>
                              <p:par>
                                <p:cTn id="31" presetID="16" presetClass="entr" presetSubtype="42" fill="hold" nodeType="withEffect">
                                  <p:stCondLst>
                                    <p:cond delay="250"/>
                                  </p:stCondLst>
                                  <p:childTnLst>
                                    <p:set>
                                      <p:cBhvr>
                                        <p:cTn id="32" dur="1" fill="hold">
                                          <p:stCondLst>
                                            <p:cond delay="0"/>
                                          </p:stCondLst>
                                        </p:cTn>
                                        <p:tgtEl>
                                          <p:spTgt spid="79"/>
                                        </p:tgtEl>
                                        <p:attrNameLst>
                                          <p:attrName>style.visibility</p:attrName>
                                        </p:attrNameLst>
                                      </p:cBhvr>
                                      <p:to>
                                        <p:strVal val="visible"/>
                                      </p:to>
                                    </p:set>
                                    <p:animEffect transition="in" filter="barn(outHorizontal)">
                                      <p:cBhvr>
                                        <p:cTn id="33" dur="500"/>
                                        <p:tgtEl>
                                          <p:spTgt spid="79"/>
                                        </p:tgtEl>
                                      </p:cBhvr>
                                    </p:animEffect>
                                  </p:childTnLst>
                                </p:cTn>
                              </p:par>
                              <p:par>
                                <p:cTn id="34" presetID="47" presetClass="entr" presetSubtype="0" fill="hold" grpId="0" nodeType="withEffect">
                                  <p:stCondLst>
                                    <p:cond delay="250"/>
                                  </p:stCondLst>
                                  <p:childTnLst>
                                    <p:set>
                                      <p:cBhvr>
                                        <p:cTn id="35" dur="1" fill="hold">
                                          <p:stCondLst>
                                            <p:cond delay="0"/>
                                          </p:stCondLst>
                                        </p:cTn>
                                        <p:tgtEl>
                                          <p:spTgt spid="63"/>
                                        </p:tgtEl>
                                        <p:attrNameLst>
                                          <p:attrName>style.visibility</p:attrName>
                                        </p:attrNameLst>
                                      </p:cBhvr>
                                      <p:to>
                                        <p:strVal val="visible"/>
                                      </p:to>
                                    </p:set>
                                    <p:animEffect transition="in" filter="fade">
                                      <p:cBhvr>
                                        <p:cTn id="36" dur="1000"/>
                                        <p:tgtEl>
                                          <p:spTgt spid="63"/>
                                        </p:tgtEl>
                                      </p:cBhvr>
                                    </p:animEffect>
                                    <p:anim calcmode="lin" valueType="num">
                                      <p:cBhvr>
                                        <p:cTn id="37" dur="1000" fill="hold"/>
                                        <p:tgtEl>
                                          <p:spTgt spid="63"/>
                                        </p:tgtEl>
                                        <p:attrNameLst>
                                          <p:attrName>ppt_x</p:attrName>
                                        </p:attrNameLst>
                                      </p:cBhvr>
                                      <p:tavLst>
                                        <p:tav tm="0">
                                          <p:val>
                                            <p:strVal val="#ppt_x"/>
                                          </p:val>
                                        </p:tav>
                                        <p:tav tm="100000">
                                          <p:val>
                                            <p:strVal val="#ppt_x"/>
                                          </p:val>
                                        </p:tav>
                                      </p:tavLst>
                                    </p:anim>
                                    <p:anim calcmode="lin" valueType="num">
                                      <p:cBhvr>
                                        <p:cTn id="38" dur="1000" fill="hold"/>
                                        <p:tgtEl>
                                          <p:spTgt spid="63"/>
                                        </p:tgtEl>
                                        <p:attrNameLst>
                                          <p:attrName>ppt_y</p:attrName>
                                        </p:attrNameLst>
                                      </p:cBhvr>
                                      <p:tavLst>
                                        <p:tav tm="0">
                                          <p:val>
                                            <p:strVal val="#ppt_y-.1"/>
                                          </p:val>
                                        </p:tav>
                                        <p:tav tm="100000">
                                          <p:val>
                                            <p:strVal val="#ppt_y"/>
                                          </p:val>
                                        </p:tav>
                                      </p:tavLst>
                                    </p:anim>
                                  </p:childTnLst>
                                </p:cTn>
                              </p:par>
                              <p:par>
                                <p:cTn id="39" presetID="16" presetClass="entr" presetSubtype="42" fill="hold" nodeType="withEffect">
                                  <p:stCondLst>
                                    <p:cond delay="500"/>
                                  </p:stCondLst>
                                  <p:childTnLst>
                                    <p:set>
                                      <p:cBhvr>
                                        <p:cTn id="40" dur="1" fill="hold">
                                          <p:stCondLst>
                                            <p:cond delay="0"/>
                                          </p:stCondLst>
                                        </p:cTn>
                                        <p:tgtEl>
                                          <p:spTgt spid="69"/>
                                        </p:tgtEl>
                                        <p:attrNameLst>
                                          <p:attrName>style.visibility</p:attrName>
                                        </p:attrNameLst>
                                      </p:cBhvr>
                                      <p:to>
                                        <p:strVal val="visible"/>
                                      </p:to>
                                    </p:set>
                                    <p:animEffect transition="in" filter="barn(outHorizontal)">
                                      <p:cBhvr>
                                        <p:cTn id="41" dur="500"/>
                                        <p:tgtEl>
                                          <p:spTgt spid="69"/>
                                        </p:tgtEl>
                                      </p:cBhvr>
                                    </p:animEffect>
                                  </p:childTnLst>
                                </p:cTn>
                              </p:par>
                              <p:par>
                                <p:cTn id="42" presetID="47" presetClass="entr" presetSubtype="0" fill="hold" grpId="0" nodeType="withEffect">
                                  <p:stCondLst>
                                    <p:cond delay="500"/>
                                  </p:stCondLst>
                                  <p:childTnLst>
                                    <p:set>
                                      <p:cBhvr>
                                        <p:cTn id="43" dur="1" fill="hold">
                                          <p:stCondLst>
                                            <p:cond delay="0"/>
                                          </p:stCondLst>
                                        </p:cTn>
                                        <p:tgtEl>
                                          <p:spTgt spid="65"/>
                                        </p:tgtEl>
                                        <p:attrNameLst>
                                          <p:attrName>style.visibility</p:attrName>
                                        </p:attrNameLst>
                                      </p:cBhvr>
                                      <p:to>
                                        <p:strVal val="visible"/>
                                      </p:to>
                                    </p:set>
                                    <p:animEffect transition="in" filter="fade">
                                      <p:cBhvr>
                                        <p:cTn id="44" dur="1000"/>
                                        <p:tgtEl>
                                          <p:spTgt spid="65"/>
                                        </p:tgtEl>
                                      </p:cBhvr>
                                    </p:animEffect>
                                    <p:anim calcmode="lin" valueType="num">
                                      <p:cBhvr>
                                        <p:cTn id="45" dur="1000" fill="hold"/>
                                        <p:tgtEl>
                                          <p:spTgt spid="65"/>
                                        </p:tgtEl>
                                        <p:attrNameLst>
                                          <p:attrName>ppt_x</p:attrName>
                                        </p:attrNameLst>
                                      </p:cBhvr>
                                      <p:tavLst>
                                        <p:tav tm="0">
                                          <p:val>
                                            <p:strVal val="#ppt_x"/>
                                          </p:val>
                                        </p:tav>
                                        <p:tav tm="100000">
                                          <p:val>
                                            <p:strVal val="#ppt_x"/>
                                          </p:val>
                                        </p:tav>
                                      </p:tavLst>
                                    </p:anim>
                                    <p:anim calcmode="lin" valueType="num">
                                      <p:cBhvr>
                                        <p:cTn id="46" dur="1000" fill="hold"/>
                                        <p:tgtEl>
                                          <p:spTgt spid="65"/>
                                        </p:tgtEl>
                                        <p:attrNameLst>
                                          <p:attrName>ppt_y</p:attrName>
                                        </p:attrNameLst>
                                      </p:cBhvr>
                                      <p:tavLst>
                                        <p:tav tm="0">
                                          <p:val>
                                            <p:strVal val="#ppt_y-.1"/>
                                          </p:val>
                                        </p:tav>
                                        <p:tav tm="100000">
                                          <p:val>
                                            <p:strVal val="#ppt_y"/>
                                          </p:val>
                                        </p:tav>
                                      </p:tavLst>
                                    </p:anim>
                                  </p:childTnLst>
                                </p:cTn>
                              </p:par>
                              <p:par>
                                <p:cTn id="47" presetID="16" presetClass="entr" presetSubtype="42" fill="hold" nodeType="withEffect">
                                  <p:stCondLst>
                                    <p:cond delay="750"/>
                                  </p:stCondLst>
                                  <p:childTnLst>
                                    <p:set>
                                      <p:cBhvr>
                                        <p:cTn id="48" dur="1" fill="hold">
                                          <p:stCondLst>
                                            <p:cond delay="0"/>
                                          </p:stCondLst>
                                        </p:cTn>
                                        <p:tgtEl>
                                          <p:spTgt spid="70"/>
                                        </p:tgtEl>
                                        <p:attrNameLst>
                                          <p:attrName>style.visibility</p:attrName>
                                        </p:attrNameLst>
                                      </p:cBhvr>
                                      <p:to>
                                        <p:strVal val="visible"/>
                                      </p:to>
                                    </p:set>
                                    <p:animEffect transition="in" filter="barn(outHorizontal)">
                                      <p:cBhvr>
                                        <p:cTn id="49" dur="500"/>
                                        <p:tgtEl>
                                          <p:spTgt spid="70"/>
                                        </p:tgtEl>
                                      </p:cBhvr>
                                    </p:animEffect>
                                  </p:childTnLst>
                                </p:cTn>
                              </p:par>
                              <p:par>
                                <p:cTn id="50" presetID="47" presetClass="entr" presetSubtype="0" fill="hold" grpId="0" nodeType="withEffect">
                                  <p:stCondLst>
                                    <p:cond delay="750"/>
                                  </p:stCondLst>
                                  <p:childTnLst>
                                    <p:set>
                                      <p:cBhvr>
                                        <p:cTn id="51" dur="1" fill="hold">
                                          <p:stCondLst>
                                            <p:cond delay="0"/>
                                          </p:stCondLst>
                                        </p:cTn>
                                        <p:tgtEl>
                                          <p:spTgt spid="66"/>
                                        </p:tgtEl>
                                        <p:attrNameLst>
                                          <p:attrName>style.visibility</p:attrName>
                                        </p:attrNameLst>
                                      </p:cBhvr>
                                      <p:to>
                                        <p:strVal val="visible"/>
                                      </p:to>
                                    </p:set>
                                    <p:animEffect transition="in" filter="fade">
                                      <p:cBhvr>
                                        <p:cTn id="52" dur="1000"/>
                                        <p:tgtEl>
                                          <p:spTgt spid="66"/>
                                        </p:tgtEl>
                                      </p:cBhvr>
                                    </p:animEffect>
                                    <p:anim calcmode="lin" valueType="num">
                                      <p:cBhvr>
                                        <p:cTn id="53" dur="1000" fill="hold"/>
                                        <p:tgtEl>
                                          <p:spTgt spid="66"/>
                                        </p:tgtEl>
                                        <p:attrNameLst>
                                          <p:attrName>ppt_x</p:attrName>
                                        </p:attrNameLst>
                                      </p:cBhvr>
                                      <p:tavLst>
                                        <p:tav tm="0">
                                          <p:val>
                                            <p:strVal val="#ppt_x"/>
                                          </p:val>
                                        </p:tav>
                                        <p:tav tm="100000">
                                          <p:val>
                                            <p:strVal val="#ppt_x"/>
                                          </p:val>
                                        </p:tav>
                                      </p:tavLst>
                                    </p:anim>
                                    <p:anim calcmode="lin" valueType="num">
                                      <p:cBhvr>
                                        <p:cTn id="54" dur="1000" fill="hold"/>
                                        <p:tgtEl>
                                          <p:spTgt spid="66"/>
                                        </p:tgtEl>
                                        <p:attrNameLst>
                                          <p:attrName>ppt_y</p:attrName>
                                        </p:attrNameLst>
                                      </p:cBhvr>
                                      <p:tavLst>
                                        <p:tav tm="0">
                                          <p:val>
                                            <p:strVal val="#ppt_y-.1"/>
                                          </p:val>
                                        </p:tav>
                                        <p:tav tm="100000">
                                          <p:val>
                                            <p:strVal val="#ppt_y"/>
                                          </p:val>
                                        </p:tav>
                                      </p:tavLst>
                                    </p:anim>
                                  </p:childTnLst>
                                </p:cTn>
                              </p:par>
                              <p:par>
                                <p:cTn id="55" presetID="16" presetClass="entr" presetSubtype="42" fill="hold" nodeType="withEffect">
                                  <p:stCondLst>
                                    <p:cond delay="1000"/>
                                  </p:stCondLst>
                                  <p:childTnLst>
                                    <p:set>
                                      <p:cBhvr>
                                        <p:cTn id="56" dur="1" fill="hold">
                                          <p:stCondLst>
                                            <p:cond delay="0"/>
                                          </p:stCondLst>
                                        </p:cTn>
                                        <p:tgtEl>
                                          <p:spTgt spid="71"/>
                                        </p:tgtEl>
                                        <p:attrNameLst>
                                          <p:attrName>style.visibility</p:attrName>
                                        </p:attrNameLst>
                                      </p:cBhvr>
                                      <p:to>
                                        <p:strVal val="visible"/>
                                      </p:to>
                                    </p:set>
                                    <p:animEffect transition="in" filter="barn(outHorizontal)">
                                      <p:cBhvr>
                                        <p:cTn id="57" dur="500"/>
                                        <p:tgtEl>
                                          <p:spTgt spid="71"/>
                                        </p:tgtEl>
                                      </p:cBhvr>
                                    </p:animEffect>
                                  </p:childTnLst>
                                </p:cTn>
                              </p:par>
                              <p:par>
                                <p:cTn id="58" presetID="47" presetClass="entr" presetSubtype="0" fill="hold" grpId="0" nodeType="withEffect">
                                  <p:stCondLst>
                                    <p:cond delay="1000"/>
                                  </p:stCondLst>
                                  <p:childTnLst>
                                    <p:set>
                                      <p:cBhvr>
                                        <p:cTn id="59" dur="1" fill="hold">
                                          <p:stCondLst>
                                            <p:cond delay="0"/>
                                          </p:stCondLst>
                                        </p:cTn>
                                        <p:tgtEl>
                                          <p:spTgt spid="67"/>
                                        </p:tgtEl>
                                        <p:attrNameLst>
                                          <p:attrName>style.visibility</p:attrName>
                                        </p:attrNameLst>
                                      </p:cBhvr>
                                      <p:to>
                                        <p:strVal val="visible"/>
                                      </p:to>
                                    </p:set>
                                    <p:animEffect transition="in" filter="fade">
                                      <p:cBhvr>
                                        <p:cTn id="60" dur="1000"/>
                                        <p:tgtEl>
                                          <p:spTgt spid="67"/>
                                        </p:tgtEl>
                                      </p:cBhvr>
                                    </p:animEffect>
                                    <p:anim calcmode="lin" valueType="num">
                                      <p:cBhvr>
                                        <p:cTn id="61" dur="1000" fill="hold"/>
                                        <p:tgtEl>
                                          <p:spTgt spid="67"/>
                                        </p:tgtEl>
                                        <p:attrNameLst>
                                          <p:attrName>ppt_x</p:attrName>
                                        </p:attrNameLst>
                                      </p:cBhvr>
                                      <p:tavLst>
                                        <p:tav tm="0">
                                          <p:val>
                                            <p:strVal val="#ppt_x"/>
                                          </p:val>
                                        </p:tav>
                                        <p:tav tm="100000">
                                          <p:val>
                                            <p:strVal val="#ppt_x"/>
                                          </p:val>
                                        </p:tav>
                                      </p:tavLst>
                                    </p:anim>
                                    <p:anim calcmode="lin" valueType="num">
                                      <p:cBhvr>
                                        <p:cTn id="62" dur="1000" fill="hold"/>
                                        <p:tgtEl>
                                          <p:spTgt spid="67"/>
                                        </p:tgtEl>
                                        <p:attrNameLst>
                                          <p:attrName>ppt_y</p:attrName>
                                        </p:attrNameLst>
                                      </p:cBhvr>
                                      <p:tavLst>
                                        <p:tav tm="0">
                                          <p:val>
                                            <p:strVal val="#ppt_y-.1"/>
                                          </p:val>
                                        </p:tav>
                                        <p:tav tm="100000">
                                          <p:val>
                                            <p:strVal val="#ppt_y"/>
                                          </p:val>
                                        </p:tav>
                                      </p:tavLst>
                                    </p:anim>
                                  </p:childTnLst>
                                </p:cTn>
                              </p:par>
                              <p:par>
                                <p:cTn id="63" presetID="16" presetClass="entr" presetSubtype="42" fill="hold" nodeType="withEffect">
                                  <p:stCondLst>
                                    <p:cond delay="1250"/>
                                  </p:stCondLst>
                                  <p:childTnLst>
                                    <p:set>
                                      <p:cBhvr>
                                        <p:cTn id="64" dur="1" fill="hold">
                                          <p:stCondLst>
                                            <p:cond delay="0"/>
                                          </p:stCondLst>
                                        </p:cTn>
                                        <p:tgtEl>
                                          <p:spTgt spid="72"/>
                                        </p:tgtEl>
                                        <p:attrNameLst>
                                          <p:attrName>style.visibility</p:attrName>
                                        </p:attrNameLst>
                                      </p:cBhvr>
                                      <p:to>
                                        <p:strVal val="visible"/>
                                      </p:to>
                                    </p:set>
                                    <p:animEffect transition="in" filter="barn(outHorizontal)">
                                      <p:cBhvr>
                                        <p:cTn id="65" dur="500"/>
                                        <p:tgtEl>
                                          <p:spTgt spid="72"/>
                                        </p:tgtEl>
                                      </p:cBhvr>
                                    </p:animEffect>
                                  </p:childTnLst>
                                </p:cTn>
                              </p:par>
                              <p:par>
                                <p:cTn id="66" presetID="47" presetClass="entr" presetSubtype="0" fill="hold" grpId="0" nodeType="withEffect">
                                  <p:stCondLst>
                                    <p:cond delay="1250"/>
                                  </p:stCondLst>
                                  <p:childTnLst>
                                    <p:set>
                                      <p:cBhvr>
                                        <p:cTn id="67" dur="1" fill="hold">
                                          <p:stCondLst>
                                            <p:cond delay="0"/>
                                          </p:stCondLst>
                                        </p:cTn>
                                        <p:tgtEl>
                                          <p:spTgt spid="68"/>
                                        </p:tgtEl>
                                        <p:attrNameLst>
                                          <p:attrName>style.visibility</p:attrName>
                                        </p:attrNameLst>
                                      </p:cBhvr>
                                      <p:to>
                                        <p:strVal val="visible"/>
                                      </p:to>
                                    </p:set>
                                    <p:animEffect transition="in" filter="fade">
                                      <p:cBhvr>
                                        <p:cTn id="68" dur="1000"/>
                                        <p:tgtEl>
                                          <p:spTgt spid="68"/>
                                        </p:tgtEl>
                                      </p:cBhvr>
                                    </p:animEffect>
                                    <p:anim calcmode="lin" valueType="num">
                                      <p:cBhvr>
                                        <p:cTn id="69" dur="1000" fill="hold"/>
                                        <p:tgtEl>
                                          <p:spTgt spid="68"/>
                                        </p:tgtEl>
                                        <p:attrNameLst>
                                          <p:attrName>ppt_x</p:attrName>
                                        </p:attrNameLst>
                                      </p:cBhvr>
                                      <p:tavLst>
                                        <p:tav tm="0">
                                          <p:val>
                                            <p:strVal val="#ppt_x"/>
                                          </p:val>
                                        </p:tav>
                                        <p:tav tm="100000">
                                          <p:val>
                                            <p:strVal val="#ppt_x"/>
                                          </p:val>
                                        </p:tav>
                                      </p:tavLst>
                                    </p:anim>
                                    <p:anim calcmode="lin" valueType="num">
                                      <p:cBhvr>
                                        <p:cTn id="70" dur="1000" fill="hold"/>
                                        <p:tgtEl>
                                          <p:spTgt spid="68"/>
                                        </p:tgtEl>
                                        <p:attrNameLst>
                                          <p:attrName>ppt_y</p:attrName>
                                        </p:attrNameLst>
                                      </p:cBhvr>
                                      <p:tavLst>
                                        <p:tav tm="0">
                                          <p:val>
                                            <p:strVal val="#ppt_y-.1"/>
                                          </p:val>
                                        </p:tav>
                                        <p:tav tm="100000">
                                          <p:val>
                                            <p:strVal val="#ppt_y"/>
                                          </p:val>
                                        </p:tav>
                                      </p:tavLst>
                                    </p:anim>
                                  </p:childTnLst>
                                </p:cTn>
                              </p:par>
                              <p:par>
                                <p:cTn id="71" presetID="16" presetClass="entr" presetSubtype="42" fill="hold" nodeType="withEffect">
                                  <p:stCondLst>
                                    <p:cond delay="1500"/>
                                  </p:stCondLst>
                                  <p:childTnLst>
                                    <p:set>
                                      <p:cBhvr>
                                        <p:cTn id="72" dur="1" fill="hold">
                                          <p:stCondLst>
                                            <p:cond delay="0"/>
                                          </p:stCondLst>
                                        </p:cTn>
                                        <p:tgtEl>
                                          <p:spTgt spid="80"/>
                                        </p:tgtEl>
                                        <p:attrNameLst>
                                          <p:attrName>style.visibility</p:attrName>
                                        </p:attrNameLst>
                                      </p:cBhvr>
                                      <p:to>
                                        <p:strVal val="visible"/>
                                      </p:to>
                                    </p:set>
                                    <p:animEffect transition="in" filter="barn(outHorizontal)">
                                      <p:cBhvr>
                                        <p:cTn id="73" dur="500"/>
                                        <p:tgtEl>
                                          <p:spTgt spid="80"/>
                                        </p:tgtEl>
                                      </p:cBhvr>
                                    </p:animEffect>
                                  </p:childTnLst>
                                </p:cTn>
                              </p:par>
                              <p:par>
                                <p:cTn id="74" presetID="47" presetClass="entr" presetSubtype="0" fill="hold" grpId="0" nodeType="withEffect">
                                  <p:stCondLst>
                                    <p:cond delay="1500"/>
                                  </p:stCondLst>
                                  <p:childTnLst>
                                    <p:set>
                                      <p:cBhvr>
                                        <p:cTn id="75" dur="1" fill="hold">
                                          <p:stCondLst>
                                            <p:cond delay="0"/>
                                          </p:stCondLst>
                                        </p:cTn>
                                        <p:tgtEl>
                                          <p:spTgt spid="64"/>
                                        </p:tgtEl>
                                        <p:attrNameLst>
                                          <p:attrName>style.visibility</p:attrName>
                                        </p:attrNameLst>
                                      </p:cBhvr>
                                      <p:to>
                                        <p:strVal val="visible"/>
                                      </p:to>
                                    </p:set>
                                    <p:animEffect transition="in" filter="fade">
                                      <p:cBhvr>
                                        <p:cTn id="76" dur="1000"/>
                                        <p:tgtEl>
                                          <p:spTgt spid="64"/>
                                        </p:tgtEl>
                                      </p:cBhvr>
                                    </p:animEffect>
                                    <p:anim calcmode="lin" valueType="num">
                                      <p:cBhvr>
                                        <p:cTn id="77" dur="1000" fill="hold"/>
                                        <p:tgtEl>
                                          <p:spTgt spid="64"/>
                                        </p:tgtEl>
                                        <p:attrNameLst>
                                          <p:attrName>ppt_x</p:attrName>
                                        </p:attrNameLst>
                                      </p:cBhvr>
                                      <p:tavLst>
                                        <p:tav tm="0">
                                          <p:val>
                                            <p:strVal val="#ppt_x"/>
                                          </p:val>
                                        </p:tav>
                                        <p:tav tm="100000">
                                          <p:val>
                                            <p:strVal val="#ppt_x"/>
                                          </p:val>
                                        </p:tav>
                                      </p:tavLst>
                                    </p:anim>
                                    <p:anim calcmode="lin" valueType="num">
                                      <p:cBhvr>
                                        <p:cTn id="78" dur="1000" fill="hold"/>
                                        <p:tgtEl>
                                          <p:spTgt spid="64"/>
                                        </p:tgtEl>
                                        <p:attrNameLst>
                                          <p:attrName>ppt_y</p:attrName>
                                        </p:attrNameLst>
                                      </p:cBhvr>
                                      <p:tavLst>
                                        <p:tav tm="0">
                                          <p:val>
                                            <p:strVal val="#ppt_y-.1"/>
                                          </p:val>
                                        </p:tav>
                                        <p:tav tm="100000">
                                          <p:val>
                                            <p:strVal val="#ppt_y"/>
                                          </p:val>
                                        </p:tav>
                                      </p:tavLst>
                                    </p:anim>
                                  </p:childTnLst>
                                </p:cTn>
                              </p:par>
                              <p:par>
                                <p:cTn id="79" presetID="22" presetClass="entr" presetSubtype="4" fill="hold" grpId="0" nodeType="withEffect">
                                  <p:stCondLst>
                                    <p:cond delay="1750"/>
                                  </p:stCondLst>
                                  <p:childTnLst>
                                    <p:set>
                                      <p:cBhvr>
                                        <p:cTn id="80" dur="1" fill="hold">
                                          <p:stCondLst>
                                            <p:cond delay="0"/>
                                          </p:stCondLst>
                                        </p:cTn>
                                        <p:tgtEl>
                                          <p:spTgt spid="55"/>
                                        </p:tgtEl>
                                        <p:attrNameLst>
                                          <p:attrName>style.visibility</p:attrName>
                                        </p:attrNameLst>
                                      </p:cBhvr>
                                      <p:to>
                                        <p:strVal val="visible"/>
                                      </p:to>
                                    </p:set>
                                    <p:animEffect transition="in" filter="wipe(down)">
                                      <p:cBhvr>
                                        <p:cTn id="81" dur="500"/>
                                        <p:tgtEl>
                                          <p:spTgt spid="55"/>
                                        </p:tgtEl>
                                      </p:cBhvr>
                                    </p:animEffect>
                                  </p:childTnLst>
                                </p:cTn>
                              </p:par>
                              <p:par>
                                <p:cTn id="82" presetID="22" presetClass="entr" presetSubtype="4" fill="hold" grpId="0" nodeType="withEffect">
                                  <p:stCondLst>
                                    <p:cond delay="2000"/>
                                  </p:stCondLst>
                                  <p:childTnLst>
                                    <p:set>
                                      <p:cBhvr>
                                        <p:cTn id="83" dur="1" fill="hold">
                                          <p:stCondLst>
                                            <p:cond delay="0"/>
                                          </p:stCondLst>
                                        </p:cTn>
                                        <p:tgtEl>
                                          <p:spTgt spid="54"/>
                                        </p:tgtEl>
                                        <p:attrNameLst>
                                          <p:attrName>style.visibility</p:attrName>
                                        </p:attrNameLst>
                                      </p:cBhvr>
                                      <p:to>
                                        <p:strVal val="visible"/>
                                      </p:to>
                                    </p:set>
                                    <p:animEffect transition="in" filter="wipe(down)">
                                      <p:cBhvr>
                                        <p:cTn id="84" dur="500"/>
                                        <p:tgtEl>
                                          <p:spTgt spid="54"/>
                                        </p:tgtEl>
                                      </p:cBhvr>
                                    </p:animEffect>
                                  </p:childTnLst>
                                </p:cTn>
                              </p:par>
                              <p:par>
                                <p:cTn id="85" presetID="22" presetClass="entr" presetSubtype="4" fill="hold" grpId="0" nodeType="withEffect">
                                  <p:stCondLst>
                                    <p:cond delay="2250"/>
                                  </p:stCondLst>
                                  <p:childTnLst>
                                    <p:set>
                                      <p:cBhvr>
                                        <p:cTn id="86" dur="1" fill="hold">
                                          <p:stCondLst>
                                            <p:cond delay="0"/>
                                          </p:stCondLst>
                                        </p:cTn>
                                        <p:tgtEl>
                                          <p:spTgt spid="56"/>
                                        </p:tgtEl>
                                        <p:attrNameLst>
                                          <p:attrName>style.visibility</p:attrName>
                                        </p:attrNameLst>
                                      </p:cBhvr>
                                      <p:to>
                                        <p:strVal val="visible"/>
                                      </p:to>
                                    </p:set>
                                    <p:animEffect transition="in" filter="wipe(down)">
                                      <p:cBhvr>
                                        <p:cTn id="87" dur="500"/>
                                        <p:tgtEl>
                                          <p:spTgt spid="56"/>
                                        </p:tgtEl>
                                      </p:cBhvr>
                                    </p:animEffect>
                                  </p:childTnLst>
                                </p:cTn>
                              </p:par>
                              <p:par>
                                <p:cTn id="88" presetID="22" presetClass="entr" presetSubtype="4" fill="hold" grpId="0" nodeType="withEffect">
                                  <p:stCondLst>
                                    <p:cond delay="2500"/>
                                  </p:stCondLst>
                                  <p:childTnLst>
                                    <p:set>
                                      <p:cBhvr>
                                        <p:cTn id="89" dur="1" fill="hold">
                                          <p:stCondLst>
                                            <p:cond delay="0"/>
                                          </p:stCondLst>
                                        </p:cTn>
                                        <p:tgtEl>
                                          <p:spTgt spid="57"/>
                                        </p:tgtEl>
                                        <p:attrNameLst>
                                          <p:attrName>style.visibility</p:attrName>
                                        </p:attrNameLst>
                                      </p:cBhvr>
                                      <p:to>
                                        <p:strVal val="visible"/>
                                      </p:to>
                                    </p:set>
                                    <p:animEffect transition="in" filter="wipe(down)">
                                      <p:cBhvr>
                                        <p:cTn id="90" dur="500"/>
                                        <p:tgtEl>
                                          <p:spTgt spid="57"/>
                                        </p:tgtEl>
                                      </p:cBhvr>
                                    </p:animEffect>
                                  </p:childTnLst>
                                </p:cTn>
                              </p:par>
                              <p:par>
                                <p:cTn id="91" presetID="22" presetClass="entr" presetSubtype="4" fill="hold" grpId="0" nodeType="withEffect">
                                  <p:stCondLst>
                                    <p:cond delay="2750"/>
                                  </p:stCondLst>
                                  <p:childTnLst>
                                    <p:set>
                                      <p:cBhvr>
                                        <p:cTn id="92" dur="1" fill="hold">
                                          <p:stCondLst>
                                            <p:cond delay="0"/>
                                          </p:stCondLst>
                                        </p:cTn>
                                        <p:tgtEl>
                                          <p:spTgt spid="58"/>
                                        </p:tgtEl>
                                        <p:attrNameLst>
                                          <p:attrName>style.visibility</p:attrName>
                                        </p:attrNameLst>
                                      </p:cBhvr>
                                      <p:to>
                                        <p:strVal val="visible"/>
                                      </p:to>
                                    </p:set>
                                    <p:animEffect transition="in" filter="wipe(down)">
                                      <p:cBhvr>
                                        <p:cTn id="93" dur="500"/>
                                        <p:tgtEl>
                                          <p:spTgt spid="58"/>
                                        </p:tgtEl>
                                      </p:cBhvr>
                                    </p:animEffect>
                                  </p:childTnLst>
                                </p:cTn>
                              </p:par>
                              <p:par>
                                <p:cTn id="94" presetID="22" presetClass="entr" presetSubtype="4" fill="hold" grpId="0" nodeType="withEffect">
                                  <p:stCondLst>
                                    <p:cond delay="3000"/>
                                  </p:stCondLst>
                                  <p:childTnLst>
                                    <p:set>
                                      <p:cBhvr>
                                        <p:cTn id="95" dur="1" fill="hold">
                                          <p:stCondLst>
                                            <p:cond delay="0"/>
                                          </p:stCondLst>
                                        </p:cTn>
                                        <p:tgtEl>
                                          <p:spTgt spid="59"/>
                                        </p:tgtEl>
                                        <p:attrNameLst>
                                          <p:attrName>style.visibility</p:attrName>
                                        </p:attrNameLst>
                                      </p:cBhvr>
                                      <p:to>
                                        <p:strVal val="visible"/>
                                      </p:to>
                                    </p:set>
                                    <p:animEffect transition="in" filter="wipe(down)">
                                      <p:cBhvr>
                                        <p:cTn id="96" dur="500"/>
                                        <p:tgtEl>
                                          <p:spTgt spid="59"/>
                                        </p:tgtEl>
                                      </p:cBhvr>
                                    </p:animEffect>
                                  </p:childTnLst>
                                </p:cTn>
                              </p:par>
                              <p:par>
                                <p:cTn id="97" presetID="22" presetClass="entr" presetSubtype="8" fill="hold" grpId="0" nodeType="withEffect">
                                  <p:stCondLst>
                                    <p:cond delay="2250"/>
                                  </p:stCondLst>
                                  <p:childTnLst>
                                    <p:set>
                                      <p:cBhvr>
                                        <p:cTn id="98" dur="1" fill="hold">
                                          <p:stCondLst>
                                            <p:cond delay="0"/>
                                          </p:stCondLst>
                                        </p:cTn>
                                        <p:tgtEl>
                                          <p:spTgt spid="73"/>
                                        </p:tgtEl>
                                        <p:attrNameLst>
                                          <p:attrName>style.visibility</p:attrName>
                                        </p:attrNameLst>
                                      </p:cBhvr>
                                      <p:to>
                                        <p:strVal val="visible"/>
                                      </p:to>
                                    </p:set>
                                    <p:animEffect transition="in" filter="wipe(left)">
                                      <p:cBhvr>
                                        <p:cTn id="99" dur="500"/>
                                        <p:tgtEl>
                                          <p:spTgt spid="73"/>
                                        </p:tgtEl>
                                      </p:cBhvr>
                                    </p:animEffect>
                                  </p:childTnLst>
                                </p:cTn>
                              </p:par>
                              <p:par>
                                <p:cTn id="100" presetID="22" presetClass="entr" presetSubtype="8" fill="hold" grpId="0" nodeType="withEffect">
                                  <p:stCondLst>
                                    <p:cond delay="2500"/>
                                  </p:stCondLst>
                                  <p:childTnLst>
                                    <p:set>
                                      <p:cBhvr>
                                        <p:cTn id="101" dur="1" fill="hold">
                                          <p:stCondLst>
                                            <p:cond delay="0"/>
                                          </p:stCondLst>
                                        </p:cTn>
                                        <p:tgtEl>
                                          <p:spTgt spid="74"/>
                                        </p:tgtEl>
                                        <p:attrNameLst>
                                          <p:attrName>style.visibility</p:attrName>
                                        </p:attrNameLst>
                                      </p:cBhvr>
                                      <p:to>
                                        <p:strVal val="visible"/>
                                      </p:to>
                                    </p:set>
                                    <p:animEffect transition="in" filter="wipe(left)">
                                      <p:cBhvr>
                                        <p:cTn id="102" dur="500"/>
                                        <p:tgtEl>
                                          <p:spTgt spid="74"/>
                                        </p:tgtEl>
                                      </p:cBhvr>
                                    </p:animEffect>
                                  </p:childTnLst>
                                </p:cTn>
                              </p:par>
                              <p:par>
                                <p:cTn id="103" presetID="22" presetClass="entr" presetSubtype="8" fill="hold" grpId="0" nodeType="withEffect">
                                  <p:stCondLst>
                                    <p:cond delay="2750"/>
                                  </p:stCondLst>
                                  <p:childTnLst>
                                    <p:set>
                                      <p:cBhvr>
                                        <p:cTn id="104" dur="1" fill="hold">
                                          <p:stCondLst>
                                            <p:cond delay="0"/>
                                          </p:stCondLst>
                                        </p:cTn>
                                        <p:tgtEl>
                                          <p:spTgt spid="75"/>
                                        </p:tgtEl>
                                        <p:attrNameLst>
                                          <p:attrName>style.visibility</p:attrName>
                                        </p:attrNameLst>
                                      </p:cBhvr>
                                      <p:to>
                                        <p:strVal val="visible"/>
                                      </p:to>
                                    </p:set>
                                    <p:animEffect transition="in" filter="wipe(left)">
                                      <p:cBhvr>
                                        <p:cTn id="105" dur="500"/>
                                        <p:tgtEl>
                                          <p:spTgt spid="75"/>
                                        </p:tgtEl>
                                      </p:cBhvr>
                                    </p:animEffect>
                                  </p:childTnLst>
                                </p:cTn>
                              </p:par>
                              <p:par>
                                <p:cTn id="106" presetID="22" presetClass="entr" presetSubtype="8" fill="hold" grpId="0" nodeType="withEffect">
                                  <p:stCondLst>
                                    <p:cond delay="3000"/>
                                  </p:stCondLst>
                                  <p:childTnLst>
                                    <p:set>
                                      <p:cBhvr>
                                        <p:cTn id="107" dur="1" fill="hold">
                                          <p:stCondLst>
                                            <p:cond delay="0"/>
                                          </p:stCondLst>
                                        </p:cTn>
                                        <p:tgtEl>
                                          <p:spTgt spid="76"/>
                                        </p:tgtEl>
                                        <p:attrNameLst>
                                          <p:attrName>style.visibility</p:attrName>
                                        </p:attrNameLst>
                                      </p:cBhvr>
                                      <p:to>
                                        <p:strVal val="visible"/>
                                      </p:to>
                                    </p:set>
                                    <p:animEffect transition="in" filter="wipe(left)">
                                      <p:cBhvr>
                                        <p:cTn id="108" dur="500"/>
                                        <p:tgtEl>
                                          <p:spTgt spid="76"/>
                                        </p:tgtEl>
                                      </p:cBhvr>
                                    </p:animEffect>
                                  </p:childTnLst>
                                </p:cTn>
                              </p:par>
                              <p:par>
                                <p:cTn id="109" presetID="22" presetClass="entr" presetSubtype="8" fill="hold" grpId="0" nodeType="withEffect">
                                  <p:stCondLst>
                                    <p:cond delay="3250"/>
                                  </p:stCondLst>
                                  <p:childTnLst>
                                    <p:set>
                                      <p:cBhvr>
                                        <p:cTn id="110" dur="1" fill="hold">
                                          <p:stCondLst>
                                            <p:cond delay="0"/>
                                          </p:stCondLst>
                                        </p:cTn>
                                        <p:tgtEl>
                                          <p:spTgt spid="77"/>
                                        </p:tgtEl>
                                        <p:attrNameLst>
                                          <p:attrName>style.visibility</p:attrName>
                                        </p:attrNameLst>
                                      </p:cBhvr>
                                      <p:to>
                                        <p:strVal val="visible"/>
                                      </p:to>
                                    </p:set>
                                    <p:animEffect transition="in" filter="wipe(left)">
                                      <p:cBhvr>
                                        <p:cTn id="111" dur="500"/>
                                        <p:tgtEl>
                                          <p:spTgt spid="77"/>
                                        </p:tgtEl>
                                      </p:cBhvr>
                                    </p:animEffect>
                                  </p:childTnLst>
                                </p:cTn>
                              </p:par>
                              <p:par>
                                <p:cTn id="112" presetID="22" presetClass="entr" presetSubtype="8" fill="hold" grpId="0" nodeType="withEffect">
                                  <p:stCondLst>
                                    <p:cond delay="3500"/>
                                  </p:stCondLst>
                                  <p:childTnLst>
                                    <p:set>
                                      <p:cBhvr>
                                        <p:cTn id="113" dur="1" fill="hold">
                                          <p:stCondLst>
                                            <p:cond delay="0"/>
                                          </p:stCondLst>
                                        </p:cTn>
                                        <p:tgtEl>
                                          <p:spTgt spid="78"/>
                                        </p:tgtEl>
                                        <p:attrNameLst>
                                          <p:attrName>style.visibility</p:attrName>
                                        </p:attrNameLst>
                                      </p:cBhvr>
                                      <p:to>
                                        <p:strVal val="visible"/>
                                      </p:to>
                                    </p:set>
                                    <p:animEffect transition="in" filter="wipe(left)">
                                      <p:cBhvr>
                                        <p:cTn id="114" dur="500"/>
                                        <p:tgtEl>
                                          <p:spTgt spid="78"/>
                                        </p:tgtEl>
                                      </p:cBhvr>
                                    </p:animEffect>
                                  </p:childTnLst>
                                </p:cTn>
                              </p:par>
                              <p:par>
                                <p:cTn id="115" presetID="41" presetClass="entr" presetSubtype="0" fill="hold" grpId="0" nodeType="withEffect">
                                  <p:stCondLst>
                                    <p:cond delay="2550"/>
                                  </p:stCondLst>
                                  <p:iterate type="lt">
                                    <p:tmPct val="10000"/>
                                  </p:iterate>
                                  <p:childTnLst>
                                    <p:set>
                                      <p:cBhvr>
                                        <p:cTn id="116" dur="1" fill="hold">
                                          <p:stCondLst>
                                            <p:cond delay="0"/>
                                          </p:stCondLst>
                                        </p:cTn>
                                        <p:tgtEl>
                                          <p:spTgt spid="82">
                                            <p:txEl>
                                              <p:pRg st="1" end="1"/>
                                            </p:txEl>
                                          </p:spTgt>
                                        </p:tgtEl>
                                        <p:attrNameLst>
                                          <p:attrName>style.visibility</p:attrName>
                                        </p:attrNameLst>
                                      </p:cBhvr>
                                      <p:to>
                                        <p:strVal val="visible"/>
                                      </p:to>
                                    </p:set>
                                    <p:anim calcmode="lin" valueType="num">
                                      <p:cBhvr>
                                        <p:cTn id="117" dur="250" fill="hold"/>
                                        <p:tgtEl>
                                          <p:spTgt spid="82">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18" dur="250" fill="hold"/>
                                        <p:tgtEl>
                                          <p:spTgt spid="82">
                                            <p:txEl>
                                              <p:pRg st="1" end="1"/>
                                            </p:txEl>
                                          </p:spTgt>
                                        </p:tgtEl>
                                        <p:attrNameLst>
                                          <p:attrName>ppt_y</p:attrName>
                                        </p:attrNameLst>
                                      </p:cBhvr>
                                      <p:tavLst>
                                        <p:tav tm="0">
                                          <p:val>
                                            <p:strVal val="#ppt_y"/>
                                          </p:val>
                                        </p:tav>
                                        <p:tav tm="100000">
                                          <p:val>
                                            <p:strVal val="#ppt_y"/>
                                          </p:val>
                                        </p:tav>
                                      </p:tavLst>
                                    </p:anim>
                                    <p:anim calcmode="lin" valueType="num">
                                      <p:cBhvr>
                                        <p:cTn id="119" dur="250" fill="hold"/>
                                        <p:tgtEl>
                                          <p:spTgt spid="82">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20" dur="250" fill="hold"/>
                                        <p:tgtEl>
                                          <p:spTgt spid="82">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21" dur="250" tmFilter="0,0; .5, 1; 1, 1"/>
                                        <p:tgtEl>
                                          <p:spTgt spid="82">
                                            <p:txEl>
                                              <p:pRg st="1" end="1"/>
                                            </p:txEl>
                                          </p:spTgt>
                                        </p:tgtEl>
                                      </p:cBhvr>
                                    </p:animEffect>
                                  </p:childTnLst>
                                </p:cTn>
                              </p:par>
                            </p:childTnLst>
                          </p:cTn>
                        </p:par>
                        <p:par>
                          <p:cTn id="122" fill="hold">
                            <p:stCondLst>
                              <p:cond delay="6475"/>
                            </p:stCondLst>
                            <p:childTnLst>
                              <p:par>
                                <p:cTn id="123" presetID="41" presetClass="entr" presetSubtype="0" fill="hold" grpId="0" nodeType="afterEffect">
                                  <p:stCondLst>
                                    <p:cond delay="0"/>
                                  </p:stCondLst>
                                  <p:iterate type="lt">
                                    <p:tmPct val="10000"/>
                                  </p:iterate>
                                  <p:childTnLst>
                                    <p:set>
                                      <p:cBhvr>
                                        <p:cTn id="124" dur="1" fill="hold">
                                          <p:stCondLst>
                                            <p:cond delay="0"/>
                                          </p:stCondLst>
                                        </p:cTn>
                                        <p:tgtEl>
                                          <p:spTgt spid="82">
                                            <p:txEl>
                                              <p:pRg st="2" end="2"/>
                                            </p:txEl>
                                          </p:spTgt>
                                        </p:tgtEl>
                                        <p:attrNameLst>
                                          <p:attrName>style.visibility</p:attrName>
                                        </p:attrNameLst>
                                      </p:cBhvr>
                                      <p:to>
                                        <p:strVal val="visible"/>
                                      </p:to>
                                    </p:set>
                                    <p:anim calcmode="lin" valueType="num">
                                      <p:cBhvr>
                                        <p:cTn id="125" dur="250" fill="hold"/>
                                        <p:tgtEl>
                                          <p:spTgt spid="82">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6" dur="250" fill="hold"/>
                                        <p:tgtEl>
                                          <p:spTgt spid="82">
                                            <p:txEl>
                                              <p:pRg st="2" end="2"/>
                                            </p:txEl>
                                          </p:spTgt>
                                        </p:tgtEl>
                                        <p:attrNameLst>
                                          <p:attrName>ppt_y</p:attrName>
                                        </p:attrNameLst>
                                      </p:cBhvr>
                                      <p:tavLst>
                                        <p:tav tm="0">
                                          <p:val>
                                            <p:strVal val="#ppt_y"/>
                                          </p:val>
                                        </p:tav>
                                        <p:tav tm="100000">
                                          <p:val>
                                            <p:strVal val="#ppt_y"/>
                                          </p:val>
                                        </p:tav>
                                      </p:tavLst>
                                    </p:anim>
                                    <p:anim calcmode="lin" valueType="num">
                                      <p:cBhvr>
                                        <p:cTn id="127" dur="250" fill="hold"/>
                                        <p:tgtEl>
                                          <p:spTgt spid="82">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28" dur="250" fill="hold"/>
                                        <p:tgtEl>
                                          <p:spTgt spid="82">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29" dur="250" tmFilter="0,0; .5, 1; 1, 1"/>
                                        <p:tgtEl>
                                          <p:spTgt spid="82">
                                            <p:txEl>
                                              <p:pRg st="2" end="2"/>
                                            </p:txEl>
                                          </p:spTgt>
                                        </p:tgtEl>
                                      </p:cBhvr>
                                    </p:animEffect>
                                  </p:childTnLst>
                                </p:cTn>
                              </p:par>
                            </p:childTnLst>
                          </p:cTn>
                        </p:par>
                        <p:par>
                          <p:cTn id="130" fill="hold">
                            <p:stCondLst>
                              <p:cond delay="10050"/>
                            </p:stCondLst>
                            <p:childTnLst>
                              <p:par>
                                <p:cTn id="131" presetID="41" presetClass="entr" presetSubtype="0" fill="hold" grpId="0" nodeType="afterEffect">
                                  <p:stCondLst>
                                    <p:cond delay="0"/>
                                  </p:stCondLst>
                                  <p:iterate type="lt">
                                    <p:tmPct val="10000"/>
                                  </p:iterate>
                                  <p:childTnLst>
                                    <p:set>
                                      <p:cBhvr>
                                        <p:cTn id="132" dur="1" fill="hold">
                                          <p:stCondLst>
                                            <p:cond delay="0"/>
                                          </p:stCondLst>
                                        </p:cTn>
                                        <p:tgtEl>
                                          <p:spTgt spid="82">
                                            <p:txEl>
                                              <p:pRg st="3" end="3"/>
                                            </p:txEl>
                                          </p:spTgt>
                                        </p:tgtEl>
                                        <p:attrNameLst>
                                          <p:attrName>style.visibility</p:attrName>
                                        </p:attrNameLst>
                                      </p:cBhvr>
                                      <p:to>
                                        <p:strVal val="visible"/>
                                      </p:to>
                                    </p:set>
                                    <p:anim calcmode="lin" valueType="num">
                                      <p:cBhvr>
                                        <p:cTn id="133" dur="250" fill="hold"/>
                                        <p:tgtEl>
                                          <p:spTgt spid="82">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4" dur="250" fill="hold"/>
                                        <p:tgtEl>
                                          <p:spTgt spid="82">
                                            <p:txEl>
                                              <p:pRg st="3" end="3"/>
                                            </p:txEl>
                                          </p:spTgt>
                                        </p:tgtEl>
                                        <p:attrNameLst>
                                          <p:attrName>ppt_y</p:attrName>
                                        </p:attrNameLst>
                                      </p:cBhvr>
                                      <p:tavLst>
                                        <p:tav tm="0">
                                          <p:val>
                                            <p:strVal val="#ppt_y"/>
                                          </p:val>
                                        </p:tav>
                                        <p:tav tm="100000">
                                          <p:val>
                                            <p:strVal val="#ppt_y"/>
                                          </p:val>
                                        </p:tav>
                                      </p:tavLst>
                                    </p:anim>
                                    <p:anim calcmode="lin" valueType="num">
                                      <p:cBhvr>
                                        <p:cTn id="135" dur="250" fill="hold"/>
                                        <p:tgtEl>
                                          <p:spTgt spid="82">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36" dur="250" fill="hold"/>
                                        <p:tgtEl>
                                          <p:spTgt spid="82">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37" dur="250" tmFilter="0,0; .5, 1; 1, 1"/>
                                        <p:tgtEl>
                                          <p:spTgt spid="8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1" build="allAtOnce"/>
      <p:bldP spid="52" grpId="0"/>
      <p:bldP spid="53" grpId="0"/>
      <p:bldP spid="54" grpId="0" uiExpand="1" animBg="1"/>
      <p:bldP spid="55" grpId="0" uiExpand="1" animBg="1"/>
      <p:bldP spid="56" grpId="0" uiExpand="1" animBg="1"/>
      <p:bldP spid="57" grpId="0" uiExpand="1" animBg="1"/>
      <p:bldP spid="58" grpId="0" uiExpand="1" animBg="1"/>
      <p:bldP spid="59" grpId="0" uiExpand="1" animBg="1"/>
      <p:bldP spid="63" grpId="0" uiExpand="1"/>
      <p:bldP spid="64" grpId="0" uiExpand="1"/>
      <p:bldP spid="65" grpId="0" uiExpand="1"/>
      <p:bldP spid="66" grpId="0" uiExpand="1"/>
      <p:bldP spid="67" grpId="0" uiExpand="1"/>
      <p:bldP spid="68" grpId="0" uiExpand="1"/>
      <p:bldP spid="73" grpId="0" uiExpand="1"/>
      <p:bldP spid="74" grpId="0" uiExpand="1"/>
      <p:bldP spid="75" grpId="0" uiExpand="1"/>
      <p:bldP spid="76" grpId="0" uiExpand="1"/>
      <p:bldP spid="77" grpId="0" uiExpand="1"/>
      <p:bldP spid="78" grpId="0" uiExpand="1"/>
      <p:bldP spid="8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89828826-234B-45D5-9B40-C0C3F05C0064}"/>
              </a:ext>
            </a:extLst>
          </p:cNvPr>
          <p:cNvSpPr>
            <a:spLocks noGrp="1"/>
          </p:cNvSpPr>
          <p:nvPr>
            <p:ph idx="1"/>
          </p:nvPr>
        </p:nvSpPr>
        <p:spPr>
          <a:xfrm>
            <a:off x="1202918" y="2011679"/>
            <a:ext cx="10989081" cy="4846321"/>
          </a:xfrm>
        </p:spPr>
        <p:txBody>
          <a:bodyPr>
            <a:normAutofit/>
          </a:bodyPr>
          <a:lstStyle/>
          <a:p>
            <a:pPr marL="0" indent="0">
              <a:buNone/>
            </a:pPr>
            <a:r>
              <a:rPr lang="en-GB" dirty="0">
                <a:solidFill>
                  <a:schemeClr val="bg1">
                    <a:lumMod val="90000"/>
                    <a:lumOff val="10000"/>
                  </a:schemeClr>
                </a:solidFill>
              </a:rPr>
              <a:t>1. How would you describe your level of stress?	</a:t>
            </a:r>
            <a:r>
              <a:rPr lang="en-GB" dirty="0">
                <a:solidFill>
                  <a:schemeClr val="bg1">
                    <a:lumMod val="75000"/>
                    <a:lumOff val="25000"/>
                  </a:schemeClr>
                </a:solidFill>
              </a:rPr>
              <a:t>          </a:t>
            </a:r>
            <a:r>
              <a:rPr lang="en-GB" dirty="0">
                <a:solidFill>
                  <a:srgbClr val="C00000"/>
                </a:solidFill>
              </a:rPr>
              <a:t>Average: 3.221</a:t>
            </a:r>
          </a:p>
          <a:p>
            <a:pPr marL="0" indent="0">
              <a:buNone/>
            </a:pPr>
            <a:r>
              <a:rPr lang="en-GB" dirty="0">
                <a:solidFill>
                  <a:schemeClr val="bg2"/>
                </a:solidFill>
              </a:rPr>
              <a:t>2. In what situations will you most likely come into stress an stress-related issues?</a:t>
            </a:r>
            <a:r>
              <a:rPr lang="en-GB" baseline="30000" dirty="0">
                <a:solidFill>
                  <a:schemeClr val="bg2"/>
                </a:solidFill>
              </a:rPr>
              <a:t> </a:t>
            </a:r>
          </a:p>
          <a:p>
            <a:pPr marL="0" indent="0">
              <a:buNone/>
            </a:pPr>
            <a:r>
              <a:rPr lang="en-GB" dirty="0">
                <a:solidFill>
                  <a:schemeClr val="bg1">
                    <a:lumMod val="90000"/>
                    <a:lumOff val="10000"/>
                  </a:schemeClr>
                </a:solidFill>
              </a:rPr>
              <a:t>3. What would you usually do to cope with stress?</a:t>
            </a:r>
          </a:p>
          <a:p>
            <a:pPr marL="0" indent="0">
              <a:buNone/>
            </a:pPr>
            <a:r>
              <a:rPr lang="en-GB" dirty="0">
                <a:solidFill>
                  <a:schemeClr val="bg1">
                    <a:lumMod val="90000"/>
                    <a:lumOff val="10000"/>
                  </a:schemeClr>
                </a:solidFill>
              </a:rPr>
              <a:t>4. (</a:t>
            </a:r>
            <a:r>
              <a:rPr lang="en-GB" dirty="0" err="1">
                <a:solidFill>
                  <a:schemeClr val="bg1">
                    <a:lumMod val="90000"/>
                    <a:lumOff val="10000"/>
                  </a:schemeClr>
                </a:solidFill>
              </a:rPr>
              <a:t>i</a:t>
            </a:r>
            <a:r>
              <a:rPr lang="en-GB" dirty="0">
                <a:solidFill>
                  <a:schemeClr val="bg1">
                    <a:lumMod val="90000"/>
                    <a:lumOff val="10000"/>
                  </a:schemeClr>
                </a:solidFill>
              </a:rPr>
              <a:t>) Have you thought of committing suicide due to stress or stress-related issues?</a:t>
            </a:r>
          </a:p>
          <a:p>
            <a:pPr marL="0" indent="0">
              <a:buNone/>
            </a:pPr>
            <a:r>
              <a:rPr lang="en-GB" dirty="0">
                <a:solidFill>
                  <a:schemeClr val="bg1">
                    <a:lumMod val="90000"/>
                    <a:lumOff val="10000"/>
                  </a:schemeClr>
                </a:solidFill>
              </a:rPr>
              <a:t>     (ii) If yes, did you seek help?</a:t>
            </a:r>
          </a:p>
          <a:p>
            <a:pPr marL="0" indent="0">
              <a:buNone/>
            </a:pPr>
            <a:r>
              <a:rPr lang="en-GB" dirty="0">
                <a:solidFill>
                  <a:schemeClr val="bg1">
                    <a:lumMod val="90000"/>
                    <a:lumOff val="10000"/>
                  </a:schemeClr>
                </a:solidFill>
              </a:rPr>
              <a:t>5. Have you constantly experienced any of the following symptoms due to stress?</a:t>
            </a:r>
          </a:p>
          <a:p>
            <a:pPr marL="0" indent="0">
              <a:buNone/>
            </a:pPr>
            <a:r>
              <a:rPr lang="en-GB" sz="1800" dirty="0">
                <a:solidFill>
                  <a:schemeClr val="bg1">
                    <a:lumMod val="75000"/>
                    <a:lumOff val="25000"/>
                  </a:schemeClr>
                </a:solidFill>
              </a:rPr>
              <a:t>	</a:t>
            </a:r>
            <a:r>
              <a:rPr lang="en-GB" sz="1600" dirty="0">
                <a:solidFill>
                  <a:schemeClr val="bg1">
                    <a:lumMod val="75000"/>
                    <a:lumOff val="25000"/>
                  </a:schemeClr>
                </a:solidFill>
              </a:rPr>
              <a:t>Bad temper; Overreaction; shortened attention span; Nausea; Lack of appetite; Fatigue; Frustration; Anxiety; 	Insomnia;  Depression</a:t>
            </a:r>
            <a:endParaRPr lang="en-GB" sz="1800" dirty="0">
              <a:solidFill>
                <a:schemeClr val="bg1">
                  <a:lumMod val="75000"/>
                  <a:lumOff val="25000"/>
                </a:schemeClr>
              </a:solidFill>
            </a:endParaRPr>
          </a:p>
        </p:txBody>
      </p:sp>
      <p:sp>
        <p:nvSpPr>
          <p:cNvPr id="4" name="標題 1">
            <a:extLst>
              <a:ext uri="{FF2B5EF4-FFF2-40B4-BE49-F238E27FC236}">
                <a16:creationId xmlns:a16="http://schemas.microsoft.com/office/drawing/2014/main" id="{9D0D71DF-2F7F-463F-9486-8F098989F0ED}"/>
              </a:ext>
            </a:extLst>
          </p:cNvPr>
          <p:cNvSpPr txBox="1">
            <a:spLocks/>
          </p:cNvSpPr>
          <p:nvPr/>
        </p:nvSpPr>
        <p:spPr>
          <a:xfrm>
            <a:off x="1202919" y="371260"/>
            <a:ext cx="5258033"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3200" b="1" dirty="0">
                <a:solidFill>
                  <a:schemeClr val="tx1">
                    <a:lumMod val="20000"/>
                    <a:lumOff val="80000"/>
                  </a:schemeClr>
                </a:solidFill>
                <a:effectLst>
                  <a:outerShdw blurRad="38100" dist="38100" dir="2700000" algn="tl">
                    <a:srgbClr val="000000">
                      <a:alpha val="43137"/>
                    </a:srgbClr>
                  </a:outerShdw>
                </a:effectLst>
              </a:rPr>
              <a:t>methodology</a:t>
            </a:r>
            <a:endParaRPr lang="en-GB" sz="2000" dirty="0">
              <a:solidFill>
                <a:schemeClr val="tx1">
                  <a:lumMod val="50000"/>
                </a:schemeClr>
              </a:solidFill>
              <a:effectLst>
                <a:outerShdw blurRad="38100" dist="38100" dir="2700000" algn="tl">
                  <a:srgbClr val="000000">
                    <a:alpha val="43137"/>
                  </a:srgbClr>
                </a:outerShdw>
              </a:effectLst>
            </a:endParaRPr>
          </a:p>
        </p:txBody>
      </p:sp>
      <p:sp>
        <p:nvSpPr>
          <p:cNvPr id="6" name="標題 1">
            <a:extLst>
              <a:ext uri="{FF2B5EF4-FFF2-40B4-BE49-F238E27FC236}">
                <a16:creationId xmlns:a16="http://schemas.microsoft.com/office/drawing/2014/main" id="{55FF2A4F-7A30-44F0-B3B3-4AC3F6F4F2E3}"/>
              </a:ext>
            </a:extLst>
          </p:cNvPr>
          <p:cNvSpPr txBox="1">
            <a:spLocks/>
          </p:cNvSpPr>
          <p:nvPr/>
        </p:nvSpPr>
        <p:spPr>
          <a:xfrm>
            <a:off x="1202919" y="780521"/>
            <a:ext cx="3107824"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2000" b="1" dirty="0">
                <a:solidFill>
                  <a:schemeClr val="tx1">
                    <a:lumMod val="50000"/>
                  </a:schemeClr>
                </a:solidFill>
                <a:effectLst>
                  <a:outerShdw blurRad="38100" dist="38100" dir="2700000" algn="tl">
                    <a:srgbClr val="000000">
                      <a:alpha val="43137"/>
                    </a:srgbClr>
                  </a:outerShdw>
                </a:effectLst>
              </a:rPr>
              <a:t>- Questionnaire</a:t>
            </a:r>
            <a:endParaRPr lang="en-GB" sz="1400" dirty="0">
              <a:solidFill>
                <a:schemeClr val="tx1">
                  <a:lumMod val="50000"/>
                </a:schemeClr>
              </a:solidFill>
              <a:effectLst>
                <a:outerShdw blurRad="38100" dist="38100" dir="2700000" algn="tl">
                  <a:srgbClr val="000000">
                    <a:alpha val="43137"/>
                  </a:srgbClr>
                </a:outerShdw>
              </a:effectLst>
            </a:endParaRPr>
          </a:p>
        </p:txBody>
      </p:sp>
      <p:sp>
        <p:nvSpPr>
          <p:cNvPr id="5" name="內容版面配置區 2">
            <a:extLst>
              <a:ext uri="{FF2B5EF4-FFF2-40B4-BE49-F238E27FC236}">
                <a16:creationId xmlns:a16="http://schemas.microsoft.com/office/drawing/2014/main" id="{7A288DAC-87F2-48E8-BC65-9072939C179A}"/>
              </a:ext>
            </a:extLst>
          </p:cNvPr>
          <p:cNvSpPr txBox="1">
            <a:spLocks/>
          </p:cNvSpPr>
          <p:nvPr/>
        </p:nvSpPr>
        <p:spPr>
          <a:xfrm>
            <a:off x="1202918" y="1996739"/>
            <a:ext cx="10861702" cy="409261"/>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buFont typeface="Wingdings" pitchFamily="2" charset="2"/>
              <a:buNone/>
            </a:pPr>
            <a:r>
              <a:rPr lang="en-GB" dirty="0">
                <a:solidFill>
                  <a:schemeClr val="bg1">
                    <a:lumMod val="90000"/>
                    <a:lumOff val="10000"/>
                  </a:schemeClr>
                </a:solidFill>
              </a:rPr>
              <a:t>2. In what situations will you most likely come into stress an stress-related issues?</a:t>
            </a:r>
            <a:endParaRPr lang="en-GB" sz="1800" dirty="0">
              <a:solidFill>
                <a:schemeClr val="bg1">
                  <a:lumMod val="75000"/>
                  <a:lumOff val="25000"/>
                </a:schemeClr>
              </a:solidFill>
            </a:endParaRPr>
          </a:p>
        </p:txBody>
      </p:sp>
      <p:sp>
        <p:nvSpPr>
          <p:cNvPr id="7" name="標題 1">
            <a:extLst>
              <a:ext uri="{FF2B5EF4-FFF2-40B4-BE49-F238E27FC236}">
                <a16:creationId xmlns:a16="http://schemas.microsoft.com/office/drawing/2014/main" id="{89EA0ED0-E01E-4585-83F0-974A3FFC9176}"/>
              </a:ext>
            </a:extLst>
          </p:cNvPr>
          <p:cNvSpPr txBox="1">
            <a:spLocks/>
          </p:cNvSpPr>
          <p:nvPr/>
        </p:nvSpPr>
        <p:spPr>
          <a:xfrm>
            <a:off x="1612351" y="1045306"/>
            <a:ext cx="3107824"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2000" b="1" dirty="0">
                <a:solidFill>
                  <a:srgbClr val="8D8B2D"/>
                </a:solidFill>
                <a:effectLst>
                  <a:outerShdw blurRad="38100" dist="38100" dir="2700000" algn="tl">
                    <a:srgbClr val="000000">
                      <a:alpha val="43137"/>
                    </a:srgbClr>
                  </a:outerShdw>
                </a:effectLst>
              </a:rPr>
              <a:t>-  Analysis</a:t>
            </a:r>
          </a:p>
        </p:txBody>
      </p:sp>
      <p:sp>
        <p:nvSpPr>
          <p:cNvPr id="2" name="矩形 1">
            <a:extLst>
              <a:ext uri="{FF2B5EF4-FFF2-40B4-BE49-F238E27FC236}">
                <a16:creationId xmlns:a16="http://schemas.microsoft.com/office/drawing/2014/main" id="{88678C6A-CFFD-44C1-9DD2-ADBEE341BDEE}"/>
              </a:ext>
            </a:extLst>
          </p:cNvPr>
          <p:cNvSpPr/>
          <p:nvPr/>
        </p:nvSpPr>
        <p:spPr>
          <a:xfrm>
            <a:off x="10179941" y="2256238"/>
            <a:ext cx="1713098" cy="369332"/>
          </a:xfrm>
          <a:prstGeom prst="rect">
            <a:avLst/>
          </a:prstGeom>
        </p:spPr>
        <p:txBody>
          <a:bodyPr wrap="none">
            <a:spAutoFit/>
          </a:bodyPr>
          <a:lstStyle/>
          <a:p>
            <a:r>
              <a:rPr lang="en-GB" baseline="30000" dirty="0">
                <a:solidFill>
                  <a:srgbClr val="C00000"/>
                </a:solidFill>
              </a:rPr>
              <a:t>Work stress </a:t>
            </a:r>
            <a:r>
              <a:rPr lang="en-GB" dirty="0">
                <a:solidFill>
                  <a:srgbClr val="C00000"/>
                </a:solidFill>
              </a:rPr>
              <a:t>&gt;</a:t>
            </a:r>
            <a:r>
              <a:rPr lang="en-GB" baseline="-25000" dirty="0">
                <a:solidFill>
                  <a:srgbClr val="C00000"/>
                </a:solidFill>
              </a:rPr>
              <a:t>Life stress</a:t>
            </a:r>
            <a:endParaRPr lang="en-GB" baseline="-25000" dirty="0">
              <a:solidFill>
                <a:schemeClr val="bg1">
                  <a:lumMod val="90000"/>
                  <a:lumOff val="10000"/>
                </a:schemeClr>
              </a:solidFill>
            </a:endParaRPr>
          </a:p>
        </p:txBody>
      </p:sp>
    </p:spTree>
    <p:extLst>
      <p:ext uri="{BB962C8B-B14F-4D97-AF65-F5344CB8AC3E}">
        <p14:creationId xmlns:p14="http://schemas.microsoft.com/office/powerpoint/2010/main" val="124565823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0"/>
                                  </p:stCondLst>
                                  <p:childTnLst>
                                    <p:animMotion origin="layout" path="M -0.00026 0.07801 L -0.00026 -0.00139 " pathEditMode="fixed" rAng="0" ptsTypes="AA">
                                      <p:cBhvr>
                                        <p:cTn id="6" dur="1000" spd="-100000" fill="hold"/>
                                        <p:tgtEl>
                                          <p:spTgt spid="5">
                                            <p:txEl>
                                              <p:pRg st="0" end="0"/>
                                            </p:txEl>
                                          </p:spTgt>
                                        </p:tgtEl>
                                        <p:attrNameLst>
                                          <p:attrName>ppt_x</p:attrName>
                                          <p:attrName>ppt_y</p:attrName>
                                        </p:attrNameLst>
                                      </p:cBhvr>
                                      <p:rCtr x="0" y="-3981"/>
                                    </p:animMotion>
                                  </p:childTnLst>
                                </p:cTn>
                              </p:par>
                            </p:childTnLst>
                          </p:cTn>
                        </p:par>
                        <p:par>
                          <p:cTn id="7" fill="hold">
                            <p:stCondLst>
                              <p:cond delay="1000"/>
                            </p:stCondLst>
                            <p:childTnLst>
                              <p:par>
                                <p:cTn id="8" presetID="22" presetClass="entr" presetSubtype="8"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P spid="5" grpId="0" build="allAtOnce"/>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9D0D71DF-2F7F-463F-9486-8F098989F0ED}"/>
              </a:ext>
            </a:extLst>
          </p:cNvPr>
          <p:cNvSpPr txBox="1">
            <a:spLocks/>
          </p:cNvSpPr>
          <p:nvPr/>
        </p:nvSpPr>
        <p:spPr>
          <a:xfrm>
            <a:off x="1202919" y="371260"/>
            <a:ext cx="5258033"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3200" b="1" dirty="0">
                <a:solidFill>
                  <a:schemeClr val="tx1">
                    <a:lumMod val="20000"/>
                    <a:lumOff val="80000"/>
                  </a:schemeClr>
                </a:solidFill>
                <a:effectLst>
                  <a:outerShdw blurRad="38100" dist="38100" dir="2700000" algn="tl">
                    <a:srgbClr val="000000">
                      <a:alpha val="43137"/>
                    </a:srgbClr>
                  </a:outerShdw>
                </a:effectLst>
              </a:rPr>
              <a:t>methodology</a:t>
            </a:r>
            <a:endParaRPr lang="en-GB" sz="2000" dirty="0">
              <a:solidFill>
                <a:schemeClr val="tx1">
                  <a:lumMod val="50000"/>
                </a:schemeClr>
              </a:solidFill>
              <a:effectLst>
                <a:outerShdw blurRad="38100" dist="38100" dir="2700000" algn="tl">
                  <a:srgbClr val="000000">
                    <a:alpha val="43137"/>
                  </a:srgbClr>
                </a:outerShdw>
              </a:effectLst>
            </a:endParaRPr>
          </a:p>
        </p:txBody>
      </p:sp>
      <p:sp>
        <p:nvSpPr>
          <p:cNvPr id="6" name="標題 1">
            <a:extLst>
              <a:ext uri="{FF2B5EF4-FFF2-40B4-BE49-F238E27FC236}">
                <a16:creationId xmlns:a16="http://schemas.microsoft.com/office/drawing/2014/main" id="{55FF2A4F-7A30-44F0-B3B3-4AC3F6F4F2E3}"/>
              </a:ext>
            </a:extLst>
          </p:cNvPr>
          <p:cNvSpPr txBox="1">
            <a:spLocks/>
          </p:cNvSpPr>
          <p:nvPr/>
        </p:nvSpPr>
        <p:spPr>
          <a:xfrm>
            <a:off x="1202919" y="780521"/>
            <a:ext cx="3107824"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2000" b="1" dirty="0">
                <a:solidFill>
                  <a:schemeClr val="tx1">
                    <a:lumMod val="50000"/>
                  </a:schemeClr>
                </a:solidFill>
                <a:effectLst>
                  <a:outerShdw blurRad="38100" dist="38100" dir="2700000" algn="tl">
                    <a:srgbClr val="000000">
                      <a:alpha val="43137"/>
                    </a:srgbClr>
                  </a:outerShdw>
                </a:effectLst>
              </a:rPr>
              <a:t>- Questionnaire</a:t>
            </a:r>
          </a:p>
        </p:txBody>
      </p:sp>
      <p:sp>
        <p:nvSpPr>
          <p:cNvPr id="7" name="標題 1">
            <a:extLst>
              <a:ext uri="{FF2B5EF4-FFF2-40B4-BE49-F238E27FC236}">
                <a16:creationId xmlns:a16="http://schemas.microsoft.com/office/drawing/2014/main" id="{BE730A1A-9382-48A1-8BD4-80CCFBFCFC67}"/>
              </a:ext>
            </a:extLst>
          </p:cNvPr>
          <p:cNvSpPr txBox="1">
            <a:spLocks/>
          </p:cNvSpPr>
          <p:nvPr/>
        </p:nvSpPr>
        <p:spPr>
          <a:xfrm>
            <a:off x="1612351" y="1045306"/>
            <a:ext cx="3107824"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2000" b="1" dirty="0">
                <a:solidFill>
                  <a:srgbClr val="8D8B2D"/>
                </a:solidFill>
                <a:effectLst>
                  <a:outerShdw blurRad="38100" dist="38100" dir="2700000" algn="tl">
                    <a:srgbClr val="000000">
                      <a:alpha val="43137"/>
                    </a:srgbClr>
                  </a:outerShdw>
                </a:effectLst>
              </a:rPr>
              <a:t>-  Analysis</a:t>
            </a:r>
          </a:p>
        </p:txBody>
      </p:sp>
      <p:sp>
        <p:nvSpPr>
          <p:cNvPr id="16" name="矩形 15">
            <a:extLst>
              <a:ext uri="{FF2B5EF4-FFF2-40B4-BE49-F238E27FC236}">
                <a16:creationId xmlns:a16="http://schemas.microsoft.com/office/drawing/2014/main" id="{95359631-49B1-4D45-AB81-D794BFED2E3B}"/>
              </a:ext>
            </a:extLst>
          </p:cNvPr>
          <p:cNvSpPr/>
          <p:nvPr/>
        </p:nvSpPr>
        <p:spPr>
          <a:xfrm>
            <a:off x="1202918" y="2971177"/>
            <a:ext cx="5889048" cy="397032"/>
          </a:xfrm>
          <a:prstGeom prst="rect">
            <a:avLst/>
          </a:prstGeom>
        </p:spPr>
        <p:txBody>
          <a:bodyPr wrap="none">
            <a:spAutoFit/>
          </a:bodyPr>
          <a:lstStyle/>
          <a:p>
            <a:pPr lvl="0" defTabSz="914400">
              <a:lnSpc>
                <a:spcPct val="90000"/>
              </a:lnSpc>
              <a:spcBef>
                <a:spcPts val="1200"/>
              </a:spcBef>
              <a:spcAft>
                <a:spcPts val="200"/>
              </a:spcAft>
              <a:buClr>
                <a:srgbClr val="C8C856"/>
              </a:buClr>
            </a:pPr>
            <a:r>
              <a:rPr lang="en-GB" sz="2200" dirty="0">
                <a:solidFill>
                  <a:srgbClr val="2C2C2C">
                    <a:lumMod val="90000"/>
                    <a:lumOff val="10000"/>
                  </a:srgbClr>
                </a:solidFill>
              </a:rPr>
              <a:t>3. What would you usually do to cope with stress?</a:t>
            </a:r>
          </a:p>
        </p:txBody>
      </p:sp>
      <p:sp>
        <p:nvSpPr>
          <p:cNvPr id="50" name="內容版面配置區 8">
            <a:extLst>
              <a:ext uri="{FF2B5EF4-FFF2-40B4-BE49-F238E27FC236}">
                <a16:creationId xmlns:a16="http://schemas.microsoft.com/office/drawing/2014/main" id="{AB3E377F-D8E9-43C0-A5C3-D5A4658CBA39}"/>
              </a:ext>
            </a:extLst>
          </p:cNvPr>
          <p:cNvSpPr>
            <a:spLocks noGrp="1"/>
          </p:cNvSpPr>
          <p:nvPr>
            <p:ph idx="1"/>
          </p:nvPr>
        </p:nvSpPr>
        <p:spPr>
          <a:xfrm>
            <a:off x="1612351" y="2396372"/>
            <a:ext cx="4848601" cy="3821548"/>
          </a:xfrm>
        </p:spPr>
        <p:txBody>
          <a:bodyPr>
            <a:normAutofit/>
          </a:bodyPr>
          <a:lstStyle/>
          <a:p>
            <a:pPr marL="0" indent="0">
              <a:buNone/>
            </a:pPr>
            <a:r>
              <a:rPr lang="en-GB" dirty="0">
                <a:solidFill>
                  <a:schemeClr val="tx2">
                    <a:lumMod val="25000"/>
                  </a:schemeClr>
                </a:solidFill>
              </a:rPr>
              <a:t>Expected result: playing video games</a:t>
            </a:r>
          </a:p>
          <a:p>
            <a:pPr marL="0" indent="0">
              <a:spcBef>
                <a:spcPts val="0"/>
              </a:spcBef>
              <a:buNone/>
            </a:pPr>
            <a:endParaRPr lang="en-GB" dirty="0">
              <a:solidFill>
                <a:schemeClr val="tx2">
                  <a:lumMod val="25000"/>
                </a:schemeClr>
              </a:solidFill>
            </a:endParaRPr>
          </a:p>
          <a:p>
            <a:pPr marL="0" indent="0">
              <a:spcBef>
                <a:spcPts val="0"/>
              </a:spcBef>
              <a:buNone/>
            </a:pPr>
            <a:r>
              <a:rPr lang="en-GB" dirty="0">
                <a:solidFill>
                  <a:schemeClr val="tx2">
                    <a:lumMod val="25000"/>
                  </a:schemeClr>
                </a:solidFill>
              </a:rPr>
              <a:t>Among boys:</a:t>
            </a:r>
          </a:p>
          <a:p>
            <a:pPr marL="0" indent="0">
              <a:spcBef>
                <a:spcPts val="0"/>
              </a:spcBef>
              <a:buNone/>
            </a:pPr>
            <a:r>
              <a:rPr lang="en-GB" dirty="0">
                <a:solidFill>
                  <a:schemeClr val="tx2">
                    <a:lumMod val="25000"/>
                  </a:schemeClr>
                </a:solidFill>
              </a:rPr>
              <a:t>1</a:t>
            </a:r>
            <a:r>
              <a:rPr lang="en-GB" baseline="30000" dirty="0">
                <a:solidFill>
                  <a:schemeClr val="tx2">
                    <a:lumMod val="25000"/>
                  </a:schemeClr>
                </a:solidFill>
              </a:rPr>
              <a:t>st</a:t>
            </a:r>
            <a:r>
              <a:rPr lang="en-GB" dirty="0">
                <a:solidFill>
                  <a:schemeClr val="tx2">
                    <a:lumMod val="25000"/>
                  </a:schemeClr>
                </a:solidFill>
              </a:rPr>
              <a:t> Listening to music</a:t>
            </a:r>
          </a:p>
          <a:p>
            <a:pPr marL="0" indent="0">
              <a:spcBef>
                <a:spcPts val="0"/>
              </a:spcBef>
              <a:buNone/>
            </a:pPr>
            <a:r>
              <a:rPr lang="en-GB" dirty="0">
                <a:solidFill>
                  <a:schemeClr val="tx2">
                    <a:lumMod val="25000"/>
                  </a:schemeClr>
                </a:solidFill>
              </a:rPr>
              <a:t>2</a:t>
            </a:r>
            <a:r>
              <a:rPr lang="en-GB" baseline="30000" dirty="0">
                <a:solidFill>
                  <a:schemeClr val="tx2">
                    <a:lumMod val="25000"/>
                  </a:schemeClr>
                </a:solidFill>
              </a:rPr>
              <a:t>nd</a:t>
            </a:r>
            <a:r>
              <a:rPr lang="en-GB" dirty="0">
                <a:solidFill>
                  <a:schemeClr val="tx2">
                    <a:lumMod val="25000"/>
                  </a:schemeClr>
                </a:solidFill>
              </a:rPr>
              <a:t> Sleeping</a:t>
            </a:r>
          </a:p>
          <a:p>
            <a:pPr marL="0" indent="0">
              <a:spcBef>
                <a:spcPts val="0"/>
              </a:spcBef>
              <a:buNone/>
            </a:pPr>
            <a:r>
              <a:rPr lang="en-GB" dirty="0">
                <a:solidFill>
                  <a:schemeClr val="tx2">
                    <a:lumMod val="25000"/>
                  </a:schemeClr>
                </a:solidFill>
              </a:rPr>
              <a:t>3</a:t>
            </a:r>
            <a:r>
              <a:rPr lang="en-GB" baseline="30000" dirty="0">
                <a:solidFill>
                  <a:schemeClr val="tx2">
                    <a:lumMod val="25000"/>
                  </a:schemeClr>
                </a:solidFill>
              </a:rPr>
              <a:t>rd</a:t>
            </a:r>
            <a:r>
              <a:rPr lang="en-GB" dirty="0">
                <a:solidFill>
                  <a:schemeClr val="tx2">
                    <a:lumMod val="25000"/>
                  </a:schemeClr>
                </a:solidFill>
              </a:rPr>
              <a:t> Playing games</a:t>
            </a:r>
          </a:p>
          <a:p>
            <a:pPr marL="0" indent="0">
              <a:spcBef>
                <a:spcPts val="0"/>
              </a:spcBef>
              <a:buNone/>
            </a:pPr>
            <a:endParaRPr lang="en-GB" dirty="0">
              <a:solidFill>
                <a:schemeClr val="tx2">
                  <a:lumMod val="25000"/>
                </a:schemeClr>
              </a:solidFill>
            </a:endParaRPr>
          </a:p>
          <a:p>
            <a:pPr marL="0" indent="0">
              <a:spcBef>
                <a:spcPts val="0"/>
              </a:spcBef>
              <a:buNone/>
            </a:pPr>
            <a:r>
              <a:rPr lang="en-GB" dirty="0">
                <a:solidFill>
                  <a:schemeClr val="tx2">
                    <a:lumMod val="25000"/>
                  </a:schemeClr>
                </a:solidFill>
              </a:rPr>
              <a:t>Among girls:</a:t>
            </a:r>
          </a:p>
          <a:p>
            <a:pPr marL="0" indent="0">
              <a:spcBef>
                <a:spcPts val="0"/>
              </a:spcBef>
              <a:buNone/>
            </a:pPr>
            <a:r>
              <a:rPr lang="en-GB" dirty="0">
                <a:solidFill>
                  <a:schemeClr val="tx2">
                    <a:lumMod val="25000"/>
                  </a:schemeClr>
                </a:solidFill>
              </a:rPr>
              <a:t>1</a:t>
            </a:r>
            <a:r>
              <a:rPr lang="en-GB" baseline="30000" dirty="0">
                <a:solidFill>
                  <a:schemeClr val="tx2">
                    <a:lumMod val="25000"/>
                  </a:schemeClr>
                </a:solidFill>
              </a:rPr>
              <a:t>st</a:t>
            </a:r>
            <a:r>
              <a:rPr lang="en-GB" dirty="0">
                <a:solidFill>
                  <a:schemeClr val="tx2">
                    <a:lumMod val="25000"/>
                  </a:schemeClr>
                </a:solidFill>
              </a:rPr>
              <a:t> Listening to music</a:t>
            </a:r>
          </a:p>
          <a:p>
            <a:pPr marL="0" indent="0">
              <a:spcBef>
                <a:spcPts val="0"/>
              </a:spcBef>
              <a:buNone/>
            </a:pPr>
            <a:r>
              <a:rPr lang="en-GB" dirty="0">
                <a:solidFill>
                  <a:schemeClr val="tx2">
                    <a:lumMod val="25000"/>
                  </a:schemeClr>
                </a:solidFill>
              </a:rPr>
              <a:t>2</a:t>
            </a:r>
            <a:r>
              <a:rPr lang="en-GB" baseline="30000" dirty="0">
                <a:solidFill>
                  <a:schemeClr val="tx2">
                    <a:lumMod val="25000"/>
                  </a:schemeClr>
                </a:solidFill>
              </a:rPr>
              <a:t>nd</a:t>
            </a:r>
            <a:r>
              <a:rPr lang="en-GB" dirty="0">
                <a:solidFill>
                  <a:schemeClr val="tx2">
                    <a:lumMod val="25000"/>
                  </a:schemeClr>
                </a:solidFill>
              </a:rPr>
              <a:t> Sleeping</a:t>
            </a:r>
          </a:p>
          <a:p>
            <a:pPr marL="0" indent="0">
              <a:spcBef>
                <a:spcPts val="0"/>
              </a:spcBef>
              <a:buNone/>
            </a:pPr>
            <a:r>
              <a:rPr lang="en-GB" dirty="0">
                <a:solidFill>
                  <a:schemeClr val="tx2">
                    <a:lumMod val="25000"/>
                  </a:schemeClr>
                </a:solidFill>
              </a:rPr>
              <a:t>3</a:t>
            </a:r>
            <a:r>
              <a:rPr lang="en-GB" baseline="30000" dirty="0">
                <a:solidFill>
                  <a:schemeClr val="tx2">
                    <a:lumMod val="25000"/>
                  </a:schemeClr>
                </a:solidFill>
              </a:rPr>
              <a:t>rd</a:t>
            </a:r>
            <a:r>
              <a:rPr lang="en-GB" dirty="0">
                <a:solidFill>
                  <a:schemeClr val="tx2">
                    <a:lumMod val="25000"/>
                  </a:schemeClr>
                </a:solidFill>
              </a:rPr>
              <a:t> Talking to people</a:t>
            </a:r>
          </a:p>
        </p:txBody>
      </p:sp>
      <p:cxnSp>
        <p:nvCxnSpPr>
          <p:cNvPr id="20" name="直線接點 19">
            <a:extLst>
              <a:ext uri="{FF2B5EF4-FFF2-40B4-BE49-F238E27FC236}">
                <a16:creationId xmlns:a16="http://schemas.microsoft.com/office/drawing/2014/main" id="{FDAA8A79-3CED-4833-9540-AF90B1148E55}"/>
              </a:ext>
            </a:extLst>
          </p:cNvPr>
          <p:cNvCxnSpPr>
            <a:cxnSpLocks/>
          </p:cNvCxnSpPr>
          <p:nvPr/>
        </p:nvCxnSpPr>
        <p:spPr>
          <a:xfrm>
            <a:off x="7540487" y="2277104"/>
            <a:ext cx="0" cy="4461628"/>
          </a:xfrm>
          <a:prstGeom prst="line">
            <a:avLst/>
          </a:prstGeom>
          <a:ln w="38100"/>
        </p:spPr>
        <p:style>
          <a:lnRef idx="1">
            <a:schemeClr val="dk1"/>
          </a:lnRef>
          <a:fillRef idx="0">
            <a:schemeClr val="dk1"/>
          </a:fillRef>
          <a:effectRef idx="0">
            <a:schemeClr val="dk1"/>
          </a:effectRef>
          <a:fontRef idx="minor">
            <a:schemeClr val="tx1"/>
          </a:fontRef>
        </p:style>
      </p:cxnSp>
      <p:pic>
        <p:nvPicPr>
          <p:cNvPr id="25" name="圖片 24">
            <a:extLst>
              <a:ext uri="{FF2B5EF4-FFF2-40B4-BE49-F238E27FC236}">
                <a16:creationId xmlns:a16="http://schemas.microsoft.com/office/drawing/2014/main" id="{825BF4D1-FBD8-40C4-B1E2-B97D9C9B06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1358" y="2277104"/>
            <a:ext cx="470397" cy="399837"/>
          </a:xfrm>
          <a:prstGeom prst="rect">
            <a:avLst/>
          </a:prstGeom>
        </p:spPr>
      </p:pic>
      <p:pic>
        <p:nvPicPr>
          <p:cNvPr id="27" name="圖片 26">
            <a:extLst>
              <a:ext uri="{FF2B5EF4-FFF2-40B4-BE49-F238E27FC236}">
                <a16:creationId xmlns:a16="http://schemas.microsoft.com/office/drawing/2014/main" id="{687560D7-8DEB-464C-A3D8-8E6EE384F0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1966" y="2637453"/>
            <a:ext cx="439374" cy="439374"/>
          </a:xfrm>
          <a:prstGeom prst="rect">
            <a:avLst/>
          </a:prstGeom>
        </p:spPr>
      </p:pic>
      <p:pic>
        <p:nvPicPr>
          <p:cNvPr id="29" name="圖片 28">
            <a:extLst>
              <a:ext uri="{FF2B5EF4-FFF2-40B4-BE49-F238E27FC236}">
                <a16:creationId xmlns:a16="http://schemas.microsoft.com/office/drawing/2014/main" id="{2D4861D7-DF0B-4F26-B7CC-FD4BD7D96B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6784" y="3035194"/>
            <a:ext cx="479130" cy="479130"/>
          </a:xfrm>
          <a:prstGeom prst="rect">
            <a:avLst/>
          </a:prstGeom>
        </p:spPr>
      </p:pic>
      <p:pic>
        <p:nvPicPr>
          <p:cNvPr id="1028" name="Picture 4" descr="Image result for eating icon flat">
            <a:extLst>
              <a:ext uri="{FF2B5EF4-FFF2-40B4-BE49-F238E27FC236}">
                <a16:creationId xmlns:a16="http://schemas.microsoft.com/office/drawing/2014/main" id="{2DAADD42-692C-4728-93E4-DA29AEE8D4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5215" y="3474568"/>
            <a:ext cx="422650" cy="4226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chatting icon flat">
            <a:extLst>
              <a:ext uri="{FF2B5EF4-FFF2-40B4-BE49-F238E27FC236}">
                <a16:creationId xmlns:a16="http://schemas.microsoft.com/office/drawing/2014/main" id="{FE9BC6EB-31A7-4C67-AE28-D2A309F25C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3005" y="3951969"/>
            <a:ext cx="443002" cy="443002"/>
          </a:xfrm>
          <a:prstGeom prst="rect">
            <a:avLst/>
          </a:prstGeom>
          <a:noFill/>
          <a:extLst>
            <a:ext uri="{909E8E84-426E-40DD-AFC4-6F175D3DCCD1}">
              <a14:hiddenFill xmlns:a14="http://schemas.microsoft.com/office/drawing/2010/main">
                <a:solidFill>
                  <a:srgbClr val="FFFFFF"/>
                </a:solidFill>
              </a14:hiddenFill>
            </a:ext>
          </a:extLst>
        </p:spPr>
      </p:pic>
      <p:pic>
        <p:nvPicPr>
          <p:cNvPr id="36" name="圖片 35">
            <a:extLst>
              <a:ext uri="{FF2B5EF4-FFF2-40B4-BE49-F238E27FC236}">
                <a16:creationId xmlns:a16="http://schemas.microsoft.com/office/drawing/2014/main" id="{9936C9FF-A09B-409F-9C3C-5235FB8F46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63005" y="4426638"/>
            <a:ext cx="443002" cy="443002"/>
          </a:xfrm>
          <a:prstGeom prst="rect">
            <a:avLst/>
          </a:prstGeom>
        </p:spPr>
      </p:pic>
      <p:pic>
        <p:nvPicPr>
          <p:cNvPr id="40" name="圖片 39">
            <a:extLst>
              <a:ext uri="{FF2B5EF4-FFF2-40B4-BE49-F238E27FC236}">
                <a16:creationId xmlns:a16="http://schemas.microsoft.com/office/drawing/2014/main" id="{96D7EB58-F124-46EC-8904-1E305D65BA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72689" y="4890929"/>
            <a:ext cx="425176" cy="425176"/>
          </a:xfrm>
          <a:prstGeom prst="rect">
            <a:avLst/>
          </a:prstGeom>
        </p:spPr>
      </p:pic>
      <p:pic>
        <p:nvPicPr>
          <p:cNvPr id="42" name="圖片 41">
            <a:extLst>
              <a:ext uri="{FF2B5EF4-FFF2-40B4-BE49-F238E27FC236}">
                <a16:creationId xmlns:a16="http://schemas.microsoft.com/office/drawing/2014/main" id="{347931BB-A418-4480-B3F9-4C937347B0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66370" y="6246770"/>
            <a:ext cx="436272" cy="436272"/>
          </a:xfrm>
          <a:prstGeom prst="rect">
            <a:avLst/>
          </a:prstGeom>
        </p:spPr>
      </p:pic>
      <p:pic>
        <p:nvPicPr>
          <p:cNvPr id="44" name="圖片 43">
            <a:extLst>
              <a:ext uri="{FF2B5EF4-FFF2-40B4-BE49-F238E27FC236}">
                <a16:creationId xmlns:a16="http://schemas.microsoft.com/office/drawing/2014/main" id="{D4B5DD12-13B7-4F2B-9ED2-A92FEE4F3C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72689" y="5337394"/>
            <a:ext cx="434707" cy="434707"/>
          </a:xfrm>
          <a:prstGeom prst="rect">
            <a:avLst/>
          </a:prstGeom>
        </p:spPr>
      </p:pic>
      <p:pic>
        <p:nvPicPr>
          <p:cNvPr id="46" name="圖片 45">
            <a:extLst>
              <a:ext uri="{FF2B5EF4-FFF2-40B4-BE49-F238E27FC236}">
                <a16:creationId xmlns:a16="http://schemas.microsoft.com/office/drawing/2014/main" id="{E7CF041C-0576-41C5-97B4-D407A87D1FD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56784" y="5772101"/>
            <a:ext cx="470468" cy="470468"/>
          </a:xfrm>
          <a:prstGeom prst="rect">
            <a:avLst/>
          </a:prstGeom>
        </p:spPr>
      </p:pic>
      <p:sp>
        <p:nvSpPr>
          <p:cNvPr id="84" name="矩形 83">
            <a:extLst>
              <a:ext uri="{FF2B5EF4-FFF2-40B4-BE49-F238E27FC236}">
                <a16:creationId xmlns:a16="http://schemas.microsoft.com/office/drawing/2014/main" id="{84891E79-2BD5-47E2-9C4C-246F31261433}"/>
              </a:ext>
            </a:extLst>
          </p:cNvPr>
          <p:cNvSpPr/>
          <p:nvPr/>
        </p:nvSpPr>
        <p:spPr>
          <a:xfrm>
            <a:off x="7493691" y="2432810"/>
            <a:ext cx="4162240" cy="4305922"/>
          </a:xfrm>
          <a:prstGeom prst="rect">
            <a:avLst/>
          </a:prstGeom>
        </p:spPr>
        <p:txBody>
          <a:bodyPr wrap="square">
            <a:spAutoFit/>
          </a:bodyPr>
          <a:lstStyle/>
          <a:p>
            <a:pPr lvl="0" defTabSz="914400">
              <a:lnSpc>
                <a:spcPts val="0"/>
              </a:lnSpc>
              <a:spcBef>
                <a:spcPts val="300"/>
              </a:spcBef>
              <a:spcAft>
                <a:spcPts val="400"/>
              </a:spcAft>
              <a:buClr>
                <a:srgbClr val="C8C856"/>
              </a:buClr>
            </a:pPr>
            <a:r>
              <a:rPr lang="en-GB" sz="2400" b="1" spc="-300" dirty="0">
                <a:solidFill>
                  <a:schemeClr val="accent4"/>
                </a:solidFill>
              </a:rPr>
              <a:t>---------------------------------</a:t>
            </a:r>
            <a:r>
              <a:rPr lang="en-GB" sz="2400" b="1" dirty="0">
                <a:solidFill>
                  <a:schemeClr val="accent4"/>
                </a:solidFill>
              </a:rPr>
              <a:t> </a:t>
            </a:r>
            <a:r>
              <a:rPr lang="en-GB" b="1" baseline="30000" dirty="0">
                <a:solidFill>
                  <a:schemeClr val="accent4"/>
                </a:solidFill>
              </a:rPr>
              <a:t>31</a:t>
            </a:r>
            <a:endParaRPr lang="en-GB" sz="2400" b="1" spc="-300" baseline="30000" dirty="0">
              <a:solidFill>
                <a:schemeClr val="accent4"/>
              </a:solidFill>
            </a:endParaRPr>
          </a:p>
          <a:p>
            <a:pPr lvl="0" defTabSz="914400">
              <a:lnSpc>
                <a:spcPts val="0"/>
              </a:lnSpc>
              <a:spcBef>
                <a:spcPts val="300"/>
              </a:spcBef>
              <a:spcAft>
                <a:spcPts val="400"/>
              </a:spcAft>
              <a:buClr>
                <a:srgbClr val="C8C856"/>
              </a:buClr>
            </a:pPr>
            <a:r>
              <a:rPr lang="en-GB" sz="2400" b="1" spc="-300" dirty="0">
                <a:solidFill>
                  <a:srgbClr val="0070C0"/>
                </a:solidFill>
              </a:rPr>
              <a:t>------------------------------------------------------ </a:t>
            </a:r>
            <a:r>
              <a:rPr lang="en-GB" b="1" spc="-150" dirty="0">
                <a:solidFill>
                  <a:srgbClr val="0070C0"/>
                </a:solidFill>
              </a:rPr>
              <a:t>50</a:t>
            </a:r>
            <a:endParaRPr lang="en-GB" b="1" spc="-300" dirty="0">
              <a:solidFill>
                <a:srgbClr val="0070C0"/>
              </a:solidFill>
            </a:endParaRPr>
          </a:p>
          <a:p>
            <a:pPr lvl="0" defTabSz="914400">
              <a:lnSpc>
                <a:spcPts val="0"/>
              </a:lnSpc>
              <a:spcBef>
                <a:spcPts val="300"/>
              </a:spcBef>
              <a:spcAft>
                <a:spcPts val="400"/>
              </a:spcAft>
              <a:buClr>
                <a:srgbClr val="C8C856"/>
              </a:buClr>
            </a:pPr>
            <a:endParaRPr lang="en-GB" sz="2400" b="1" spc="-300" dirty="0">
              <a:solidFill>
                <a:srgbClr val="2C2C2C">
                  <a:lumMod val="90000"/>
                  <a:lumOff val="10000"/>
                </a:srgbClr>
              </a:solidFill>
            </a:endParaRPr>
          </a:p>
          <a:p>
            <a:pPr lvl="0" defTabSz="914400">
              <a:lnSpc>
                <a:spcPts val="0"/>
              </a:lnSpc>
              <a:spcBef>
                <a:spcPts val="300"/>
              </a:spcBef>
              <a:spcAft>
                <a:spcPts val="400"/>
              </a:spcAft>
              <a:buClr>
                <a:srgbClr val="C8C856"/>
              </a:buClr>
            </a:pPr>
            <a:endParaRPr lang="en-GB" sz="2400" b="1" spc="-300" dirty="0">
              <a:solidFill>
                <a:srgbClr val="2C2C2C">
                  <a:lumMod val="90000"/>
                  <a:lumOff val="10000"/>
                </a:srgbClr>
              </a:solidFill>
            </a:endParaRPr>
          </a:p>
          <a:p>
            <a:pPr lvl="0" defTabSz="914400">
              <a:lnSpc>
                <a:spcPts val="0"/>
              </a:lnSpc>
              <a:spcBef>
                <a:spcPts val="300"/>
              </a:spcBef>
              <a:spcAft>
                <a:spcPts val="400"/>
              </a:spcAft>
              <a:buClr>
                <a:srgbClr val="C8C856"/>
              </a:buClr>
            </a:pPr>
            <a:endParaRPr lang="en-GB" sz="2400" b="1" spc="-300" dirty="0">
              <a:solidFill>
                <a:srgbClr val="2C2C2C">
                  <a:lumMod val="90000"/>
                  <a:lumOff val="10000"/>
                </a:srgbClr>
              </a:solidFill>
            </a:endParaRPr>
          </a:p>
          <a:p>
            <a:pPr lvl="0" defTabSz="914400">
              <a:lnSpc>
                <a:spcPts val="0"/>
              </a:lnSpc>
              <a:spcBef>
                <a:spcPts val="300"/>
              </a:spcBef>
              <a:spcAft>
                <a:spcPts val="400"/>
              </a:spcAft>
              <a:buClr>
                <a:srgbClr val="C8C856"/>
              </a:buClr>
            </a:pPr>
            <a:r>
              <a:rPr lang="en-GB" sz="2400" b="1" spc="-300" dirty="0">
                <a:solidFill>
                  <a:schemeClr val="accent4"/>
                </a:solidFill>
              </a:rPr>
              <a:t>------------------------- </a:t>
            </a:r>
            <a:r>
              <a:rPr lang="en-GB" sz="2000" b="1" spc="-300" baseline="30000" dirty="0">
                <a:solidFill>
                  <a:schemeClr val="accent4"/>
                </a:solidFill>
              </a:rPr>
              <a:t>23</a:t>
            </a:r>
            <a:endParaRPr lang="en-GB" sz="2400" b="1" spc="-300" baseline="30000" dirty="0">
              <a:solidFill>
                <a:schemeClr val="accent4"/>
              </a:solidFill>
            </a:endParaRPr>
          </a:p>
          <a:p>
            <a:pPr lvl="0" defTabSz="914400">
              <a:lnSpc>
                <a:spcPts val="0"/>
              </a:lnSpc>
              <a:spcBef>
                <a:spcPts val="300"/>
              </a:spcBef>
              <a:spcAft>
                <a:spcPts val="400"/>
              </a:spcAft>
              <a:buClr>
                <a:srgbClr val="C8C856"/>
              </a:buClr>
            </a:pPr>
            <a:r>
              <a:rPr lang="en-GB" sz="2400" b="1" spc="-300" dirty="0">
                <a:solidFill>
                  <a:srgbClr val="0070C0"/>
                </a:solidFill>
              </a:rPr>
              <a:t>------------------------------------------- </a:t>
            </a:r>
            <a:r>
              <a:rPr lang="en-GB" b="1" spc="-300" dirty="0">
                <a:solidFill>
                  <a:srgbClr val="0070C0"/>
                </a:solidFill>
              </a:rPr>
              <a:t>40</a:t>
            </a:r>
            <a:endParaRPr lang="en-GB" sz="2400" b="1" spc="-300" dirty="0">
              <a:solidFill>
                <a:srgbClr val="0070C0"/>
              </a:solidFill>
            </a:endParaRPr>
          </a:p>
          <a:p>
            <a:pPr lvl="0" defTabSz="914400">
              <a:lnSpc>
                <a:spcPts val="0"/>
              </a:lnSpc>
              <a:spcBef>
                <a:spcPts val="300"/>
              </a:spcBef>
              <a:spcAft>
                <a:spcPts val="400"/>
              </a:spcAft>
              <a:buClr>
                <a:srgbClr val="C8C856"/>
              </a:buClr>
            </a:pPr>
            <a:endParaRPr lang="en-GB" sz="2400" b="1" spc="-300" dirty="0">
              <a:solidFill>
                <a:srgbClr val="2C2C2C">
                  <a:lumMod val="90000"/>
                  <a:lumOff val="10000"/>
                </a:srgbClr>
              </a:solidFill>
            </a:endParaRPr>
          </a:p>
          <a:p>
            <a:pPr lvl="0" defTabSz="914400">
              <a:lnSpc>
                <a:spcPts val="0"/>
              </a:lnSpc>
              <a:spcBef>
                <a:spcPts val="300"/>
              </a:spcBef>
              <a:spcAft>
                <a:spcPts val="400"/>
              </a:spcAft>
              <a:buClr>
                <a:srgbClr val="C8C856"/>
              </a:buClr>
            </a:pPr>
            <a:endParaRPr lang="en-GB" sz="2400" b="1" spc="-300" dirty="0">
              <a:solidFill>
                <a:srgbClr val="2C2C2C">
                  <a:lumMod val="90000"/>
                  <a:lumOff val="10000"/>
                </a:srgbClr>
              </a:solidFill>
            </a:endParaRPr>
          </a:p>
          <a:p>
            <a:pPr lvl="0" defTabSz="914400">
              <a:lnSpc>
                <a:spcPts val="0"/>
              </a:lnSpc>
              <a:spcBef>
                <a:spcPts val="300"/>
              </a:spcBef>
              <a:spcAft>
                <a:spcPts val="400"/>
              </a:spcAft>
              <a:buClr>
                <a:srgbClr val="C8C856"/>
              </a:buClr>
            </a:pPr>
            <a:endParaRPr lang="en-GB" sz="2400" b="1" spc="-300" dirty="0">
              <a:solidFill>
                <a:srgbClr val="2C2C2C">
                  <a:lumMod val="90000"/>
                  <a:lumOff val="10000"/>
                </a:srgbClr>
              </a:solidFill>
            </a:endParaRPr>
          </a:p>
          <a:p>
            <a:pPr lvl="0" defTabSz="914400">
              <a:lnSpc>
                <a:spcPts val="0"/>
              </a:lnSpc>
              <a:spcBef>
                <a:spcPts val="300"/>
              </a:spcBef>
              <a:spcAft>
                <a:spcPts val="400"/>
              </a:spcAft>
              <a:buClr>
                <a:srgbClr val="C8C856"/>
              </a:buClr>
            </a:pPr>
            <a:r>
              <a:rPr lang="en-GB" sz="2400" b="1" spc="-300" dirty="0">
                <a:solidFill>
                  <a:schemeClr val="accent4"/>
                </a:solidFill>
              </a:rPr>
              <a:t>------------- </a:t>
            </a:r>
            <a:r>
              <a:rPr lang="en-GB" sz="2000" b="1" spc="-300" baseline="30000" dirty="0">
                <a:solidFill>
                  <a:schemeClr val="accent4"/>
                </a:solidFill>
              </a:rPr>
              <a:t>12</a:t>
            </a:r>
            <a:endParaRPr lang="en-GB" sz="2400" b="1" spc="-300" baseline="30000" dirty="0">
              <a:solidFill>
                <a:schemeClr val="accent4"/>
              </a:solidFill>
            </a:endParaRPr>
          </a:p>
          <a:p>
            <a:pPr lvl="0" defTabSz="914400">
              <a:lnSpc>
                <a:spcPts val="0"/>
              </a:lnSpc>
              <a:spcBef>
                <a:spcPts val="300"/>
              </a:spcBef>
              <a:spcAft>
                <a:spcPts val="400"/>
              </a:spcAft>
              <a:buClr>
                <a:srgbClr val="C8C856"/>
              </a:buClr>
            </a:pPr>
            <a:r>
              <a:rPr lang="en-GB" sz="2400" b="1" spc="-300" dirty="0">
                <a:solidFill>
                  <a:srgbClr val="0070C0"/>
                </a:solidFill>
              </a:rPr>
              <a:t>--------------------------------------  </a:t>
            </a:r>
            <a:r>
              <a:rPr lang="en-GB" b="1" spc="-300" dirty="0">
                <a:solidFill>
                  <a:srgbClr val="0070C0"/>
                </a:solidFill>
              </a:rPr>
              <a:t>36</a:t>
            </a:r>
            <a:endParaRPr lang="en-GB" sz="2400" b="1" spc="-300" dirty="0">
              <a:solidFill>
                <a:srgbClr val="0070C0"/>
              </a:solidFill>
            </a:endParaRPr>
          </a:p>
          <a:p>
            <a:pPr lvl="0" defTabSz="914400">
              <a:lnSpc>
                <a:spcPts val="0"/>
              </a:lnSpc>
              <a:spcBef>
                <a:spcPts val="300"/>
              </a:spcBef>
              <a:spcAft>
                <a:spcPts val="400"/>
              </a:spcAft>
              <a:buClr>
                <a:srgbClr val="C8C856"/>
              </a:buClr>
            </a:pPr>
            <a:endParaRPr lang="en-GB" sz="2400" b="1" spc="-300" dirty="0">
              <a:solidFill>
                <a:srgbClr val="2C2C2C">
                  <a:lumMod val="90000"/>
                  <a:lumOff val="10000"/>
                </a:srgbClr>
              </a:solidFill>
            </a:endParaRPr>
          </a:p>
          <a:p>
            <a:pPr lvl="0" defTabSz="914400">
              <a:lnSpc>
                <a:spcPts val="0"/>
              </a:lnSpc>
              <a:spcBef>
                <a:spcPts val="300"/>
              </a:spcBef>
              <a:spcAft>
                <a:spcPts val="400"/>
              </a:spcAft>
              <a:buClr>
                <a:srgbClr val="C8C856"/>
              </a:buClr>
            </a:pPr>
            <a:endParaRPr lang="en-GB" sz="2400" b="1" spc="-300" dirty="0">
              <a:solidFill>
                <a:srgbClr val="2C2C2C">
                  <a:lumMod val="90000"/>
                  <a:lumOff val="10000"/>
                </a:srgbClr>
              </a:solidFill>
            </a:endParaRPr>
          </a:p>
          <a:p>
            <a:pPr lvl="0" defTabSz="914400">
              <a:lnSpc>
                <a:spcPts val="0"/>
              </a:lnSpc>
              <a:spcBef>
                <a:spcPts val="300"/>
              </a:spcBef>
              <a:spcAft>
                <a:spcPts val="400"/>
              </a:spcAft>
              <a:buClr>
                <a:srgbClr val="C8C856"/>
              </a:buClr>
            </a:pPr>
            <a:endParaRPr lang="en-GB" sz="2400" b="1" spc="-300" dirty="0">
              <a:solidFill>
                <a:srgbClr val="2C2C2C">
                  <a:lumMod val="90000"/>
                  <a:lumOff val="10000"/>
                </a:srgbClr>
              </a:solidFill>
            </a:endParaRPr>
          </a:p>
          <a:p>
            <a:pPr lvl="0" defTabSz="914400">
              <a:lnSpc>
                <a:spcPts val="0"/>
              </a:lnSpc>
              <a:spcBef>
                <a:spcPts val="300"/>
              </a:spcBef>
              <a:spcAft>
                <a:spcPts val="400"/>
              </a:spcAft>
              <a:buClr>
                <a:srgbClr val="C8C856"/>
              </a:buClr>
            </a:pPr>
            <a:r>
              <a:rPr lang="en-GB" sz="2400" b="1" spc="-300" dirty="0">
                <a:solidFill>
                  <a:schemeClr val="accent4"/>
                </a:solidFill>
              </a:rPr>
              <a:t>------------------- </a:t>
            </a:r>
            <a:r>
              <a:rPr lang="en-GB" sz="2000" b="1" spc="-300" baseline="30000" dirty="0">
                <a:solidFill>
                  <a:schemeClr val="accent4"/>
                </a:solidFill>
              </a:rPr>
              <a:t>18</a:t>
            </a:r>
            <a:endParaRPr lang="en-GB" sz="2400" b="1" spc="-300" baseline="30000" dirty="0">
              <a:solidFill>
                <a:schemeClr val="accent4"/>
              </a:solidFill>
            </a:endParaRPr>
          </a:p>
          <a:p>
            <a:pPr lvl="0" defTabSz="914400">
              <a:lnSpc>
                <a:spcPts val="0"/>
              </a:lnSpc>
              <a:spcBef>
                <a:spcPts val="300"/>
              </a:spcBef>
              <a:spcAft>
                <a:spcPts val="400"/>
              </a:spcAft>
              <a:buClr>
                <a:srgbClr val="C8C856"/>
              </a:buClr>
            </a:pPr>
            <a:r>
              <a:rPr lang="en-GB" sz="2400" b="1" spc="-300" dirty="0">
                <a:solidFill>
                  <a:srgbClr val="0070C0"/>
                </a:solidFill>
              </a:rPr>
              <a:t>------------------------------- </a:t>
            </a:r>
            <a:r>
              <a:rPr lang="en-GB" b="1" spc="-300" dirty="0">
                <a:solidFill>
                  <a:srgbClr val="0070C0"/>
                </a:solidFill>
              </a:rPr>
              <a:t>29</a:t>
            </a:r>
            <a:endParaRPr lang="en-GB" sz="2400" b="1" spc="-300" dirty="0">
              <a:solidFill>
                <a:srgbClr val="0070C0"/>
              </a:solidFill>
            </a:endParaRPr>
          </a:p>
          <a:p>
            <a:pPr lvl="0" defTabSz="914400">
              <a:lnSpc>
                <a:spcPts val="0"/>
              </a:lnSpc>
              <a:spcBef>
                <a:spcPts val="300"/>
              </a:spcBef>
              <a:spcAft>
                <a:spcPts val="400"/>
              </a:spcAft>
              <a:buClr>
                <a:srgbClr val="C8C856"/>
              </a:buClr>
            </a:pPr>
            <a:endParaRPr lang="en-GB" sz="2400" b="1" spc="-300" dirty="0">
              <a:solidFill>
                <a:srgbClr val="2C2C2C">
                  <a:lumMod val="90000"/>
                  <a:lumOff val="10000"/>
                </a:srgbClr>
              </a:solidFill>
            </a:endParaRPr>
          </a:p>
          <a:p>
            <a:pPr lvl="0" defTabSz="914400">
              <a:lnSpc>
                <a:spcPts val="0"/>
              </a:lnSpc>
              <a:spcBef>
                <a:spcPts val="300"/>
              </a:spcBef>
              <a:spcAft>
                <a:spcPts val="400"/>
              </a:spcAft>
              <a:buClr>
                <a:srgbClr val="C8C856"/>
              </a:buClr>
            </a:pPr>
            <a:endParaRPr lang="en-GB" sz="2400" b="1" spc="-300" dirty="0">
              <a:solidFill>
                <a:srgbClr val="2C2C2C">
                  <a:lumMod val="90000"/>
                  <a:lumOff val="10000"/>
                </a:srgbClr>
              </a:solidFill>
            </a:endParaRPr>
          </a:p>
          <a:p>
            <a:pPr lvl="0" defTabSz="914400">
              <a:lnSpc>
                <a:spcPts val="0"/>
              </a:lnSpc>
              <a:spcBef>
                <a:spcPts val="300"/>
              </a:spcBef>
              <a:spcAft>
                <a:spcPts val="400"/>
              </a:spcAft>
              <a:buClr>
                <a:srgbClr val="C8C856"/>
              </a:buClr>
            </a:pPr>
            <a:endParaRPr lang="en-GB" sz="2400" b="1" spc="-300" dirty="0">
              <a:solidFill>
                <a:srgbClr val="2C2C2C">
                  <a:lumMod val="90000"/>
                  <a:lumOff val="10000"/>
                </a:srgbClr>
              </a:solidFill>
            </a:endParaRPr>
          </a:p>
          <a:p>
            <a:pPr lvl="0" defTabSz="914400">
              <a:lnSpc>
                <a:spcPts val="0"/>
              </a:lnSpc>
              <a:spcBef>
                <a:spcPts val="300"/>
              </a:spcBef>
              <a:spcAft>
                <a:spcPts val="400"/>
              </a:spcAft>
              <a:buClr>
                <a:srgbClr val="C8C856"/>
              </a:buClr>
            </a:pPr>
            <a:r>
              <a:rPr lang="en-GB" sz="2400" b="1" spc="-300" dirty="0">
                <a:solidFill>
                  <a:schemeClr val="accent4"/>
                </a:solidFill>
              </a:rPr>
              <a:t>-----------------------  </a:t>
            </a:r>
            <a:r>
              <a:rPr lang="en-GB" sz="2000" b="1" spc="-300" baseline="30000" dirty="0">
                <a:solidFill>
                  <a:schemeClr val="accent4"/>
                </a:solidFill>
              </a:rPr>
              <a:t>22</a:t>
            </a:r>
            <a:endParaRPr lang="en-GB" sz="2400" b="1" spc="-300" dirty="0">
              <a:solidFill>
                <a:schemeClr val="accent4"/>
              </a:solidFill>
            </a:endParaRPr>
          </a:p>
          <a:p>
            <a:pPr lvl="0" defTabSz="914400">
              <a:lnSpc>
                <a:spcPts val="0"/>
              </a:lnSpc>
              <a:spcBef>
                <a:spcPts val="300"/>
              </a:spcBef>
              <a:spcAft>
                <a:spcPts val="400"/>
              </a:spcAft>
              <a:buClr>
                <a:srgbClr val="C8C856"/>
              </a:buClr>
            </a:pPr>
            <a:r>
              <a:rPr lang="en-GB" sz="2400" b="1" spc="-300" dirty="0">
                <a:solidFill>
                  <a:srgbClr val="0070C0"/>
                </a:solidFill>
              </a:rPr>
              <a:t>-----------------------------  </a:t>
            </a:r>
            <a:r>
              <a:rPr lang="en-GB" b="1" spc="-300" dirty="0">
                <a:solidFill>
                  <a:srgbClr val="0070C0"/>
                </a:solidFill>
              </a:rPr>
              <a:t>27</a:t>
            </a:r>
            <a:endParaRPr lang="en-GB" sz="2400" b="1" spc="-300" dirty="0">
              <a:solidFill>
                <a:srgbClr val="0070C0"/>
              </a:solidFill>
            </a:endParaRPr>
          </a:p>
          <a:p>
            <a:pPr lvl="0" defTabSz="914400">
              <a:lnSpc>
                <a:spcPts val="0"/>
              </a:lnSpc>
              <a:spcBef>
                <a:spcPts val="300"/>
              </a:spcBef>
              <a:spcAft>
                <a:spcPts val="400"/>
              </a:spcAft>
              <a:buClr>
                <a:srgbClr val="C8C856"/>
              </a:buClr>
            </a:pPr>
            <a:endParaRPr lang="en-GB" sz="2400" b="1" spc="-300" dirty="0">
              <a:solidFill>
                <a:srgbClr val="2C2C2C">
                  <a:lumMod val="90000"/>
                  <a:lumOff val="10000"/>
                </a:srgbClr>
              </a:solidFill>
            </a:endParaRPr>
          </a:p>
          <a:p>
            <a:pPr lvl="0" defTabSz="914400">
              <a:lnSpc>
                <a:spcPts val="0"/>
              </a:lnSpc>
              <a:spcBef>
                <a:spcPts val="300"/>
              </a:spcBef>
              <a:spcAft>
                <a:spcPts val="400"/>
              </a:spcAft>
              <a:buClr>
                <a:srgbClr val="C8C856"/>
              </a:buClr>
            </a:pPr>
            <a:endParaRPr lang="en-GB" sz="2400" b="1" spc="-300" dirty="0">
              <a:solidFill>
                <a:srgbClr val="2C2C2C">
                  <a:lumMod val="90000"/>
                  <a:lumOff val="10000"/>
                </a:srgbClr>
              </a:solidFill>
            </a:endParaRPr>
          </a:p>
          <a:p>
            <a:pPr lvl="0" defTabSz="914400">
              <a:lnSpc>
                <a:spcPts val="0"/>
              </a:lnSpc>
              <a:spcBef>
                <a:spcPts val="300"/>
              </a:spcBef>
              <a:spcAft>
                <a:spcPts val="400"/>
              </a:spcAft>
              <a:buClr>
                <a:srgbClr val="C8C856"/>
              </a:buClr>
            </a:pPr>
            <a:endParaRPr lang="en-GB" sz="2400" b="1" spc="-300" dirty="0">
              <a:solidFill>
                <a:srgbClr val="2C2C2C">
                  <a:lumMod val="90000"/>
                  <a:lumOff val="10000"/>
                </a:srgbClr>
              </a:solidFill>
            </a:endParaRPr>
          </a:p>
          <a:p>
            <a:pPr lvl="0" defTabSz="914400">
              <a:lnSpc>
                <a:spcPts val="0"/>
              </a:lnSpc>
              <a:spcBef>
                <a:spcPts val="300"/>
              </a:spcBef>
              <a:spcAft>
                <a:spcPts val="400"/>
              </a:spcAft>
              <a:buClr>
                <a:srgbClr val="C8C856"/>
              </a:buClr>
            </a:pPr>
            <a:r>
              <a:rPr lang="en-GB" sz="2400" b="1" spc="-300" dirty="0">
                <a:solidFill>
                  <a:schemeClr val="accent4"/>
                </a:solidFill>
              </a:rPr>
              <a:t>--------  </a:t>
            </a:r>
            <a:r>
              <a:rPr lang="en-GB" sz="2000" b="1" spc="-300" baseline="30000" dirty="0">
                <a:solidFill>
                  <a:schemeClr val="accent4"/>
                </a:solidFill>
              </a:rPr>
              <a:t>8</a:t>
            </a:r>
            <a:endParaRPr lang="en-GB" sz="2400" b="1" spc="-300" dirty="0">
              <a:solidFill>
                <a:schemeClr val="accent4"/>
              </a:solidFill>
            </a:endParaRPr>
          </a:p>
          <a:p>
            <a:pPr lvl="0" defTabSz="914400">
              <a:lnSpc>
                <a:spcPts val="0"/>
              </a:lnSpc>
              <a:spcBef>
                <a:spcPts val="300"/>
              </a:spcBef>
              <a:spcAft>
                <a:spcPts val="400"/>
              </a:spcAft>
              <a:buClr>
                <a:srgbClr val="C8C856"/>
              </a:buClr>
            </a:pPr>
            <a:r>
              <a:rPr lang="en-GB" sz="2400" b="1" spc="-300" dirty="0">
                <a:solidFill>
                  <a:srgbClr val="0070C0"/>
                </a:solidFill>
              </a:rPr>
              <a:t>----------------------------  </a:t>
            </a:r>
            <a:r>
              <a:rPr lang="en-GB" b="1" spc="-300" dirty="0">
                <a:solidFill>
                  <a:srgbClr val="0070C0"/>
                </a:solidFill>
              </a:rPr>
              <a:t>26</a:t>
            </a:r>
            <a:endParaRPr lang="en-GB" sz="2400" b="1" spc="-300" dirty="0">
              <a:solidFill>
                <a:srgbClr val="0070C0"/>
              </a:solidFill>
            </a:endParaRPr>
          </a:p>
          <a:p>
            <a:pPr lvl="0" defTabSz="914400">
              <a:lnSpc>
                <a:spcPts val="0"/>
              </a:lnSpc>
              <a:spcBef>
                <a:spcPts val="300"/>
              </a:spcBef>
              <a:spcAft>
                <a:spcPts val="400"/>
              </a:spcAft>
              <a:buClr>
                <a:srgbClr val="C8C856"/>
              </a:buClr>
            </a:pPr>
            <a:endParaRPr lang="en-GB" sz="2400" b="1" spc="-300" dirty="0">
              <a:solidFill>
                <a:srgbClr val="2C2C2C">
                  <a:lumMod val="90000"/>
                  <a:lumOff val="10000"/>
                </a:srgbClr>
              </a:solidFill>
            </a:endParaRPr>
          </a:p>
          <a:p>
            <a:pPr lvl="0" defTabSz="914400">
              <a:lnSpc>
                <a:spcPts val="0"/>
              </a:lnSpc>
              <a:spcBef>
                <a:spcPts val="300"/>
              </a:spcBef>
              <a:spcAft>
                <a:spcPts val="400"/>
              </a:spcAft>
              <a:buClr>
                <a:srgbClr val="C8C856"/>
              </a:buClr>
            </a:pPr>
            <a:endParaRPr lang="en-GB" sz="2400" b="1" spc="-300" dirty="0">
              <a:solidFill>
                <a:srgbClr val="2C2C2C">
                  <a:lumMod val="90000"/>
                  <a:lumOff val="10000"/>
                </a:srgbClr>
              </a:solidFill>
            </a:endParaRPr>
          </a:p>
          <a:p>
            <a:pPr lvl="0" defTabSz="914400">
              <a:lnSpc>
                <a:spcPts val="0"/>
              </a:lnSpc>
              <a:spcBef>
                <a:spcPts val="300"/>
              </a:spcBef>
              <a:spcAft>
                <a:spcPts val="400"/>
              </a:spcAft>
              <a:buClr>
                <a:srgbClr val="C8C856"/>
              </a:buClr>
            </a:pPr>
            <a:endParaRPr lang="en-GB" sz="2400" b="1" spc="-300" dirty="0">
              <a:solidFill>
                <a:srgbClr val="2C2C2C">
                  <a:lumMod val="90000"/>
                  <a:lumOff val="10000"/>
                </a:srgbClr>
              </a:solidFill>
            </a:endParaRPr>
          </a:p>
          <a:p>
            <a:pPr lvl="0" defTabSz="914400">
              <a:lnSpc>
                <a:spcPts val="0"/>
              </a:lnSpc>
              <a:spcBef>
                <a:spcPts val="300"/>
              </a:spcBef>
              <a:spcAft>
                <a:spcPts val="400"/>
              </a:spcAft>
              <a:buClr>
                <a:srgbClr val="C8C856"/>
              </a:buClr>
            </a:pPr>
            <a:r>
              <a:rPr lang="en-GB" sz="2400" b="1" spc="-300" dirty="0">
                <a:solidFill>
                  <a:schemeClr val="accent4"/>
                </a:solidFill>
              </a:rPr>
              <a:t>---------   </a:t>
            </a:r>
            <a:r>
              <a:rPr lang="en-GB" sz="2000" b="1" spc="-300" baseline="30000" dirty="0">
                <a:solidFill>
                  <a:schemeClr val="accent4"/>
                </a:solidFill>
              </a:rPr>
              <a:t>9</a:t>
            </a:r>
            <a:endParaRPr lang="en-GB" sz="2400" b="1" spc="-300" dirty="0">
              <a:solidFill>
                <a:schemeClr val="accent4"/>
              </a:solidFill>
            </a:endParaRPr>
          </a:p>
          <a:p>
            <a:pPr lvl="0" defTabSz="914400">
              <a:lnSpc>
                <a:spcPts val="0"/>
              </a:lnSpc>
              <a:spcBef>
                <a:spcPts val="300"/>
              </a:spcBef>
              <a:spcAft>
                <a:spcPts val="400"/>
              </a:spcAft>
              <a:buClr>
                <a:srgbClr val="C8C856"/>
              </a:buClr>
            </a:pPr>
            <a:r>
              <a:rPr lang="en-GB" sz="2400" b="1" spc="-300" dirty="0">
                <a:solidFill>
                  <a:srgbClr val="0070C0"/>
                </a:solidFill>
              </a:rPr>
              <a:t>--------------  </a:t>
            </a:r>
            <a:r>
              <a:rPr lang="en-GB" b="1" spc="-300" dirty="0">
                <a:solidFill>
                  <a:srgbClr val="0070C0"/>
                </a:solidFill>
              </a:rPr>
              <a:t>13</a:t>
            </a:r>
            <a:endParaRPr lang="en-GB" sz="2400" b="1" spc="-300" dirty="0">
              <a:solidFill>
                <a:srgbClr val="0070C0"/>
              </a:solidFill>
            </a:endParaRPr>
          </a:p>
          <a:p>
            <a:pPr lvl="0" defTabSz="914400">
              <a:lnSpc>
                <a:spcPts val="0"/>
              </a:lnSpc>
              <a:spcBef>
                <a:spcPts val="300"/>
              </a:spcBef>
              <a:spcAft>
                <a:spcPts val="400"/>
              </a:spcAft>
              <a:buClr>
                <a:srgbClr val="C8C856"/>
              </a:buClr>
            </a:pPr>
            <a:endParaRPr lang="en-GB" sz="2400" b="1" spc="-300" dirty="0">
              <a:solidFill>
                <a:srgbClr val="2C2C2C">
                  <a:lumMod val="90000"/>
                  <a:lumOff val="10000"/>
                </a:srgbClr>
              </a:solidFill>
            </a:endParaRPr>
          </a:p>
          <a:p>
            <a:pPr lvl="0" defTabSz="914400">
              <a:lnSpc>
                <a:spcPts val="0"/>
              </a:lnSpc>
              <a:spcBef>
                <a:spcPts val="300"/>
              </a:spcBef>
              <a:spcAft>
                <a:spcPts val="400"/>
              </a:spcAft>
              <a:buClr>
                <a:srgbClr val="C8C856"/>
              </a:buClr>
            </a:pPr>
            <a:endParaRPr lang="en-GB" sz="2400" b="1" spc="-300" dirty="0">
              <a:solidFill>
                <a:srgbClr val="2C2C2C">
                  <a:lumMod val="90000"/>
                  <a:lumOff val="10000"/>
                </a:srgbClr>
              </a:solidFill>
            </a:endParaRPr>
          </a:p>
          <a:p>
            <a:pPr lvl="0" defTabSz="914400">
              <a:lnSpc>
                <a:spcPts val="0"/>
              </a:lnSpc>
              <a:spcBef>
                <a:spcPts val="300"/>
              </a:spcBef>
              <a:spcAft>
                <a:spcPts val="400"/>
              </a:spcAft>
              <a:buClr>
                <a:srgbClr val="C8C856"/>
              </a:buClr>
            </a:pPr>
            <a:endParaRPr lang="en-GB" sz="2400" b="1" spc="-300" dirty="0">
              <a:solidFill>
                <a:srgbClr val="2C2C2C">
                  <a:lumMod val="90000"/>
                  <a:lumOff val="10000"/>
                </a:srgbClr>
              </a:solidFill>
            </a:endParaRPr>
          </a:p>
          <a:p>
            <a:pPr lvl="0" defTabSz="914400">
              <a:lnSpc>
                <a:spcPts val="0"/>
              </a:lnSpc>
              <a:spcBef>
                <a:spcPts val="300"/>
              </a:spcBef>
              <a:spcAft>
                <a:spcPts val="400"/>
              </a:spcAft>
              <a:buClr>
                <a:srgbClr val="C8C856"/>
              </a:buClr>
            </a:pPr>
            <a:r>
              <a:rPr lang="en-GB" sz="2400" b="1" spc="-300" dirty="0">
                <a:solidFill>
                  <a:schemeClr val="accent4"/>
                </a:solidFill>
              </a:rPr>
              <a:t>--------  </a:t>
            </a:r>
            <a:r>
              <a:rPr lang="en-GB" sz="2000" b="1" spc="-300" baseline="30000" dirty="0">
                <a:solidFill>
                  <a:schemeClr val="accent4"/>
                </a:solidFill>
              </a:rPr>
              <a:t>8</a:t>
            </a:r>
            <a:endParaRPr lang="en-GB" sz="2400" b="1" spc="-300" dirty="0">
              <a:solidFill>
                <a:schemeClr val="accent4"/>
              </a:solidFill>
            </a:endParaRPr>
          </a:p>
          <a:p>
            <a:pPr lvl="0" defTabSz="914400">
              <a:lnSpc>
                <a:spcPts val="0"/>
              </a:lnSpc>
              <a:spcBef>
                <a:spcPts val="300"/>
              </a:spcBef>
              <a:spcAft>
                <a:spcPts val="400"/>
              </a:spcAft>
              <a:buClr>
                <a:srgbClr val="C8C856"/>
              </a:buClr>
            </a:pPr>
            <a:r>
              <a:rPr lang="en-GB" sz="2400" b="1" spc="-300" dirty="0">
                <a:solidFill>
                  <a:srgbClr val="0070C0"/>
                </a:solidFill>
              </a:rPr>
              <a:t>---------- </a:t>
            </a:r>
            <a:r>
              <a:rPr lang="en-GB" b="1" spc="-300" dirty="0">
                <a:solidFill>
                  <a:srgbClr val="0070C0"/>
                </a:solidFill>
              </a:rPr>
              <a:t>9</a:t>
            </a:r>
            <a:endParaRPr lang="en-GB" sz="2400" b="1" spc="-300" dirty="0">
              <a:solidFill>
                <a:srgbClr val="0070C0"/>
              </a:solidFill>
            </a:endParaRPr>
          </a:p>
          <a:p>
            <a:pPr lvl="0" defTabSz="914400">
              <a:lnSpc>
                <a:spcPts val="0"/>
              </a:lnSpc>
              <a:spcBef>
                <a:spcPts val="300"/>
              </a:spcBef>
              <a:spcAft>
                <a:spcPts val="400"/>
              </a:spcAft>
              <a:buClr>
                <a:srgbClr val="C8C856"/>
              </a:buClr>
            </a:pPr>
            <a:endParaRPr lang="en-GB" sz="2400" b="1" spc="-300" dirty="0">
              <a:solidFill>
                <a:srgbClr val="2C2C2C">
                  <a:lumMod val="90000"/>
                  <a:lumOff val="10000"/>
                </a:srgbClr>
              </a:solidFill>
            </a:endParaRPr>
          </a:p>
          <a:p>
            <a:pPr lvl="0" defTabSz="914400">
              <a:lnSpc>
                <a:spcPts val="0"/>
              </a:lnSpc>
              <a:spcBef>
                <a:spcPts val="300"/>
              </a:spcBef>
              <a:spcAft>
                <a:spcPts val="400"/>
              </a:spcAft>
              <a:buClr>
                <a:srgbClr val="C8C856"/>
              </a:buClr>
            </a:pPr>
            <a:endParaRPr lang="en-GB" sz="2400" b="1" spc="-300" dirty="0">
              <a:solidFill>
                <a:srgbClr val="2C2C2C">
                  <a:lumMod val="90000"/>
                  <a:lumOff val="10000"/>
                </a:srgbClr>
              </a:solidFill>
            </a:endParaRPr>
          </a:p>
          <a:p>
            <a:pPr lvl="0" defTabSz="914400">
              <a:lnSpc>
                <a:spcPts val="0"/>
              </a:lnSpc>
              <a:spcBef>
                <a:spcPts val="300"/>
              </a:spcBef>
              <a:spcAft>
                <a:spcPts val="400"/>
              </a:spcAft>
              <a:buClr>
                <a:srgbClr val="C8C856"/>
              </a:buClr>
            </a:pPr>
            <a:endParaRPr lang="en-GB" sz="2400" b="1" spc="-300" dirty="0">
              <a:solidFill>
                <a:srgbClr val="2C2C2C">
                  <a:lumMod val="90000"/>
                  <a:lumOff val="10000"/>
                </a:srgbClr>
              </a:solidFill>
            </a:endParaRPr>
          </a:p>
          <a:p>
            <a:pPr lvl="0" defTabSz="914400">
              <a:lnSpc>
                <a:spcPts val="0"/>
              </a:lnSpc>
              <a:spcBef>
                <a:spcPts val="300"/>
              </a:spcBef>
              <a:spcAft>
                <a:spcPts val="400"/>
              </a:spcAft>
              <a:buClr>
                <a:srgbClr val="C8C856"/>
              </a:buClr>
            </a:pPr>
            <a:r>
              <a:rPr lang="en-GB" sz="2400" b="1" spc="-300" dirty="0">
                <a:solidFill>
                  <a:schemeClr val="accent4"/>
                </a:solidFill>
              </a:rPr>
              <a:t>---------  </a:t>
            </a:r>
            <a:r>
              <a:rPr lang="en-GB" sz="2000" b="1" spc="-300" baseline="30000" dirty="0">
                <a:solidFill>
                  <a:schemeClr val="accent4"/>
                </a:solidFill>
              </a:rPr>
              <a:t>9</a:t>
            </a:r>
            <a:endParaRPr lang="en-GB" sz="2400" b="1" spc="-300" dirty="0">
              <a:solidFill>
                <a:schemeClr val="accent4"/>
              </a:solidFill>
            </a:endParaRPr>
          </a:p>
          <a:p>
            <a:pPr lvl="0" defTabSz="914400">
              <a:lnSpc>
                <a:spcPts val="0"/>
              </a:lnSpc>
              <a:spcBef>
                <a:spcPts val="300"/>
              </a:spcBef>
              <a:spcAft>
                <a:spcPts val="400"/>
              </a:spcAft>
              <a:buClr>
                <a:srgbClr val="C8C856"/>
              </a:buClr>
            </a:pPr>
            <a:r>
              <a:rPr lang="en-GB" sz="2400" b="1" spc="-300" dirty="0">
                <a:solidFill>
                  <a:srgbClr val="0070C0"/>
                </a:solidFill>
              </a:rPr>
              <a:t>-------  </a:t>
            </a:r>
            <a:r>
              <a:rPr lang="en-GB" b="1" spc="-300" dirty="0">
                <a:solidFill>
                  <a:srgbClr val="0070C0"/>
                </a:solidFill>
              </a:rPr>
              <a:t>7</a:t>
            </a:r>
            <a:endParaRPr lang="en-GB" sz="2400" b="1" spc="-300" dirty="0">
              <a:solidFill>
                <a:srgbClr val="0070C0"/>
              </a:solidFill>
            </a:endParaRPr>
          </a:p>
          <a:p>
            <a:pPr lvl="0" defTabSz="914400">
              <a:lnSpc>
                <a:spcPts val="0"/>
              </a:lnSpc>
              <a:spcBef>
                <a:spcPts val="300"/>
              </a:spcBef>
              <a:spcAft>
                <a:spcPts val="400"/>
              </a:spcAft>
              <a:buClr>
                <a:srgbClr val="C8C856"/>
              </a:buClr>
            </a:pPr>
            <a:endParaRPr lang="en-GB" sz="2400" b="1" spc="-300" dirty="0">
              <a:solidFill>
                <a:srgbClr val="2C2C2C">
                  <a:lumMod val="90000"/>
                  <a:lumOff val="10000"/>
                </a:srgbClr>
              </a:solidFill>
            </a:endParaRPr>
          </a:p>
          <a:p>
            <a:pPr lvl="0" defTabSz="914400">
              <a:lnSpc>
                <a:spcPts val="0"/>
              </a:lnSpc>
              <a:spcBef>
                <a:spcPts val="300"/>
              </a:spcBef>
              <a:spcAft>
                <a:spcPts val="400"/>
              </a:spcAft>
              <a:buClr>
                <a:srgbClr val="C8C856"/>
              </a:buClr>
            </a:pPr>
            <a:endParaRPr lang="en-GB" sz="2400" b="1" spc="-300" dirty="0">
              <a:solidFill>
                <a:srgbClr val="2C2C2C">
                  <a:lumMod val="90000"/>
                  <a:lumOff val="10000"/>
                </a:srgbClr>
              </a:solidFill>
            </a:endParaRPr>
          </a:p>
          <a:p>
            <a:pPr lvl="0" defTabSz="914400">
              <a:lnSpc>
                <a:spcPts val="0"/>
              </a:lnSpc>
              <a:spcBef>
                <a:spcPts val="300"/>
              </a:spcBef>
              <a:spcAft>
                <a:spcPts val="400"/>
              </a:spcAft>
              <a:buClr>
                <a:srgbClr val="C8C856"/>
              </a:buClr>
            </a:pPr>
            <a:endParaRPr lang="en-GB" sz="2400" b="1" spc="-300" dirty="0">
              <a:solidFill>
                <a:srgbClr val="2C2C2C">
                  <a:lumMod val="90000"/>
                  <a:lumOff val="10000"/>
                </a:srgbClr>
              </a:solidFill>
            </a:endParaRPr>
          </a:p>
          <a:p>
            <a:pPr lvl="0" defTabSz="914400">
              <a:lnSpc>
                <a:spcPts val="0"/>
              </a:lnSpc>
              <a:spcBef>
                <a:spcPts val="300"/>
              </a:spcBef>
              <a:spcAft>
                <a:spcPts val="400"/>
              </a:spcAft>
              <a:buClr>
                <a:srgbClr val="C8C856"/>
              </a:buClr>
            </a:pPr>
            <a:r>
              <a:rPr lang="en-GB" sz="2400" b="1" spc="-300" dirty="0">
                <a:solidFill>
                  <a:schemeClr val="accent4"/>
                </a:solidFill>
              </a:rPr>
              <a:t>---  </a:t>
            </a:r>
            <a:r>
              <a:rPr lang="en-GB" sz="2000" b="1" spc="-300" baseline="30000" dirty="0">
                <a:solidFill>
                  <a:schemeClr val="accent4"/>
                </a:solidFill>
              </a:rPr>
              <a:t>3</a:t>
            </a:r>
            <a:endParaRPr lang="en-GB" sz="2400" b="1" spc="-300" dirty="0">
              <a:solidFill>
                <a:schemeClr val="accent4"/>
              </a:solidFill>
            </a:endParaRPr>
          </a:p>
          <a:p>
            <a:pPr lvl="0" defTabSz="914400">
              <a:lnSpc>
                <a:spcPts val="0"/>
              </a:lnSpc>
              <a:spcBef>
                <a:spcPts val="300"/>
              </a:spcBef>
              <a:spcAft>
                <a:spcPts val="400"/>
              </a:spcAft>
              <a:buClr>
                <a:srgbClr val="C8C856"/>
              </a:buClr>
            </a:pPr>
            <a:r>
              <a:rPr lang="en-GB" sz="2400" b="1" spc="-300" dirty="0">
                <a:solidFill>
                  <a:srgbClr val="0070C0"/>
                </a:solidFill>
              </a:rPr>
              <a:t>---------  </a:t>
            </a:r>
            <a:r>
              <a:rPr lang="en-GB" b="1" spc="-300" dirty="0">
                <a:solidFill>
                  <a:srgbClr val="0070C0"/>
                </a:solidFill>
              </a:rPr>
              <a:t>9</a:t>
            </a:r>
            <a:endParaRPr lang="en-GB" sz="2400" b="1" spc="-300" dirty="0">
              <a:solidFill>
                <a:srgbClr val="0070C0"/>
              </a:solidFill>
            </a:endParaRPr>
          </a:p>
        </p:txBody>
      </p:sp>
    </p:spTree>
    <p:extLst>
      <p:ext uri="{BB962C8B-B14F-4D97-AF65-F5344CB8AC3E}">
        <p14:creationId xmlns:p14="http://schemas.microsoft.com/office/powerpoint/2010/main" val="2280274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0"/>
                                  </p:stCondLst>
                                  <p:childTnLst>
                                    <p:animMotion origin="layout" path="M -4.16667E-6 1.48148E-6 L 0.00013 -0.14977 " pathEditMode="relative" rAng="0" ptsTypes="AA">
                                      <p:cBhvr>
                                        <p:cTn id="6" dur="1000" fill="hold"/>
                                        <p:tgtEl>
                                          <p:spTgt spid="16"/>
                                        </p:tgtEl>
                                        <p:attrNameLst>
                                          <p:attrName>ppt_x</p:attrName>
                                          <p:attrName>ppt_y</p:attrName>
                                        </p:attrNameLst>
                                      </p:cBhvr>
                                      <p:rCtr x="0" y="-7500"/>
                                    </p:animMotion>
                                  </p:childTnLst>
                                </p:cTn>
                              </p:par>
                            </p:childTnLst>
                          </p:cTn>
                        </p:par>
                        <p:par>
                          <p:cTn id="7" fill="hold">
                            <p:stCondLst>
                              <p:cond delay="1000"/>
                            </p:stCondLst>
                            <p:childTnLst>
                              <p:par>
                                <p:cTn id="8" presetID="22" presetClass="entr" presetSubtype="1" fill="hold" grpId="0" nodeType="afterEffect">
                                  <p:stCondLst>
                                    <p:cond delay="0"/>
                                  </p:stCondLst>
                                  <p:childTnLst>
                                    <p:set>
                                      <p:cBhvr>
                                        <p:cTn id="9" dur="1" fill="hold">
                                          <p:stCondLst>
                                            <p:cond delay="0"/>
                                          </p:stCondLst>
                                        </p:cTn>
                                        <p:tgtEl>
                                          <p:spTgt spid="50">
                                            <p:txEl>
                                              <p:pRg st="0" end="0"/>
                                            </p:txEl>
                                          </p:spTgt>
                                        </p:tgtEl>
                                        <p:attrNameLst>
                                          <p:attrName>style.visibility</p:attrName>
                                        </p:attrNameLst>
                                      </p:cBhvr>
                                      <p:to>
                                        <p:strVal val="visible"/>
                                      </p:to>
                                    </p:set>
                                    <p:animEffect transition="in" filter="wipe(up)">
                                      <p:cBhvr>
                                        <p:cTn id="10" dur="500"/>
                                        <p:tgtEl>
                                          <p:spTgt spid="50">
                                            <p:txEl>
                                              <p:pRg st="0" end="0"/>
                                            </p:txEl>
                                          </p:spTgt>
                                        </p:tgtEl>
                                      </p:cBhvr>
                                    </p:animEffect>
                                  </p:childTnLst>
                                </p:cTn>
                              </p:par>
                              <p:par>
                                <p:cTn id="11" presetID="16" presetClass="entr" presetSubtype="42"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outHorizontal)">
                                      <p:cBhvr>
                                        <p:cTn id="13" dur="500"/>
                                        <p:tgtEl>
                                          <p:spTgt spid="20"/>
                                        </p:tgtEl>
                                      </p:cBhvr>
                                    </p:animEffect>
                                  </p:childTnLst>
                                </p:cTn>
                              </p:par>
                              <p:par>
                                <p:cTn id="14" presetID="53" presetClass="entr" presetSubtype="16" fill="hold" nodeType="withEffect">
                                  <p:stCondLst>
                                    <p:cond delay="250"/>
                                  </p:stCondLst>
                                  <p:childTnLst>
                                    <p:set>
                                      <p:cBhvr>
                                        <p:cTn id="15" dur="1" fill="hold">
                                          <p:stCondLst>
                                            <p:cond delay="0"/>
                                          </p:stCondLst>
                                        </p:cTn>
                                        <p:tgtEl>
                                          <p:spTgt spid="25"/>
                                        </p:tgtEl>
                                        <p:attrNameLst>
                                          <p:attrName>style.visibility</p:attrName>
                                        </p:attrNameLst>
                                      </p:cBhvr>
                                      <p:to>
                                        <p:strVal val="visible"/>
                                      </p:to>
                                    </p:set>
                                    <p:anim calcmode="lin" valueType="num">
                                      <p:cBhvr>
                                        <p:cTn id="16" dur="500" fill="hold"/>
                                        <p:tgtEl>
                                          <p:spTgt spid="25"/>
                                        </p:tgtEl>
                                        <p:attrNameLst>
                                          <p:attrName>ppt_w</p:attrName>
                                        </p:attrNameLst>
                                      </p:cBhvr>
                                      <p:tavLst>
                                        <p:tav tm="0">
                                          <p:val>
                                            <p:fltVal val="0"/>
                                          </p:val>
                                        </p:tav>
                                        <p:tav tm="100000">
                                          <p:val>
                                            <p:strVal val="#ppt_w"/>
                                          </p:val>
                                        </p:tav>
                                      </p:tavLst>
                                    </p:anim>
                                    <p:anim calcmode="lin" valueType="num">
                                      <p:cBhvr>
                                        <p:cTn id="17" dur="500" fill="hold"/>
                                        <p:tgtEl>
                                          <p:spTgt spid="25"/>
                                        </p:tgtEl>
                                        <p:attrNameLst>
                                          <p:attrName>ppt_h</p:attrName>
                                        </p:attrNameLst>
                                      </p:cBhvr>
                                      <p:tavLst>
                                        <p:tav tm="0">
                                          <p:val>
                                            <p:fltVal val="0"/>
                                          </p:val>
                                        </p:tav>
                                        <p:tav tm="100000">
                                          <p:val>
                                            <p:strVal val="#ppt_h"/>
                                          </p:val>
                                        </p:tav>
                                      </p:tavLst>
                                    </p:anim>
                                    <p:animEffect transition="in" filter="fade">
                                      <p:cBhvr>
                                        <p:cTn id="18" dur="500"/>
                                        <p:tgtEl>
                                          <p:spTgt spid="25"/>
                                        </p:tgtEl>
                                      </p:cBhvr>
                                    </p:animEffect>
                                  </p:childTnLst>
                                </p:cTn>
                              </p:par>
                              <p:par>
                                <p:cTn id="19" presetID="53" presetClass="entr" presetSubtype="16" fill="hold" nodeType="withEffect">
                                  <p:stCondLst>
                                    <p:cond delay="500"/>
                                  </p:stCondLst>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fltVal val="0"/>
                                          </p:val>
                                        </p:tav>
                                        <p:tav tm="100000">
                                          <p:val>
                                            <p:strVal val="#ppt_h"/>
                                          </p:val>
                                        </p:tav>
                                      </p:tavLst>
                                    </p:anim>
                                    <p:animEffect transition="in" filter="fade">
                                      <p:cBhvr>
                                        <p:cTn id="23" dur="500"/>
                                        <p:tgtEl>
                                          <p:spTgt spid="27"/>
                                        </p:tgtEl>
                                      </p:cBhvr>
                                    </p:animEffect>
                                  </p:childTnLst>
                                </p:cTn>
                              </p:par>
                              <p:par>
                                <p:cTn id="24" presetID="53" presetClass="entr" presetSubtype="16" fill="hold" nodeType="withEffect">
                                  <p:stCondLst>
                                    <p:cond delay="750"/>
                                  </p:stCondLst>
                                  <p:childTnLst>
                                    <p:set>
                                      <p:cBhvr>
                                        <p:cTn id="25" dur="1" fill="hold">
                                          <p:stCondLst>
                                            <p:cond delay="0"/>
                                          </p:stCondLst>
                                        </p:cTn>
                                        <p:tgtEl>
                                          <p:spTgt spid="29"/>
                                        </p:tgtEl>
                                        <p:attrNameLst>
                                          <p:attrName>style.visibility</p:attrName>
                                        </p:attrNameLst>
                                      </p:cBhvr>
                                      <p:to>
                                        <p:strVal val="visible"/>
                                      </p:to>
                                    </p:set>
                                    <p:anim calcmode="lin" valueType="num">
                                      <p:cBhvr>
                                        <p:cTn id="26" dur="500" fill="hold"/>
                                        <p:tgtEl>
                                          <p:spTgt spid="29"/>
                                        </p:tgtEl>
                                        <p:attrNameLst>
                                          <p:attrName>ppt_w</p:attrName>
                                        </p:attrNameLst>
                                      </p:cBhvr>
                                      <p:tavLst>
                                        <p:tav tm="0">
                                          <p:val>
                                            <p:fltVal val="0"/>
                                          </p:val>
                                        </p:tav>
                                        <p:tav tm="100000">
                                          <p:val>
                                            <p:strVal val="#ppt_w"/>
                                          </p:val>
                                        </p:tav>
                                      </p:tavLst>
                                    </p:anim>
                                    <p:anim calcmode="lin" valueType="num">
                                      <p:cBhvr>
                                        <p:cTn id="27" dur="500" fill="hold"/>
                                        <p:tgtEl>
                                          <p:spTgt spid="29"/>
                                        </p:tgtEl>
                                        <p:attrNameLst>
                                          <p:attrName>ppt_h</p:attrName>
                                        </p:attrNameLst>
                                      </p:cBhvr>
                                      <p:tavLst>
                                        <p:tav tm="0">
                                          <p:val>
                                            <p:fltVal val="0"/>
                                          </p:val>
                                        </p:tav>
                                        <p:tav tm="100000">
                                          <p:val>
                                            <p:strVal val="#ppt_h"/>
                                          </p:val>
                                        </p:tav>
                                      </p:tavLst>
                                    </p:anim>
                                    <p:animEffect transition="in" filter="fade">
                                      <p:cBhvr>
                                        <p:cTn id="28" dur="500"/>
                                        <p:tgtEl>
                                          <p:spTgt spid="29"/>
                                        </p:tgtEl>
                                      </p:cBhvr>
                                    </p:animEffect>
                                  </p:childTnLst>
                                </p:cTn>
                              </p:par>
                              <p:par>
                                <p:cTn id="29" presetID="53" presetClass="entr" presetSubtype="16" fill="hold" nodeType="withEffect">
                                  <p:stCondLst>
                                    <p:cond delay="1000"/>
                                  </p:stCondLst>
                                  <p:childTnLst>
                                    <p:set>
                                      <p:cBhvr>
                                        <p:cTn id="30" dur="1" fill="hold">
                                          <p:stCondLst>
                                            <p:cond delay="0"/>
                                          </p:stCondLst>
                                        </p:cTn>
                                        <p:tgtEl>
                                          <p:spTgt spid="1028"/>
                                        </p:tgtEl>
                                        <p:attrNameLst>
                                          <p:attrName>style.visibility</p:attrName>
                                        </p:attrNameLst>
                                      </p:cBhvr>
                                      <p:to>
                                        <p:strVal val="visible"/>
                                      </p:to>
                                    </p:set>
                                    <p:anim calcmode="lin" valueType="num">
                                      <p:cBhvr>
                                        <p:cTn id="31" dur="500" fill="hold"/>
                                        <p:tgtEl>
                                          <p:spTgt spid="1028"/>
                                        </p:tgtEl>
                                        <p:attrNameLst>
                                          <p:attrName>ppt_w</p:attrName>
                                        </p:attrNameLst>
                                      </p:cBhvr>
                                      <p:tavLst>
                                        <p:tav tm="0">
                                          <p:val>
                                            <p:fltVal val="0"/>
                                          </p:val>
                                        </p:tav>
                                        <p:tav tm="100000">
                                          <p:val>
                                            <p:strVal val="#ppt_w"/>
                                          </p:val>
                                        </p:tav>
                                      </p:tavLst>
                                    </p:anim>
                                    <p:anim calcmode="lin" valueType="num">
                                      <p:cBhvr>
                                        <p:cTn id="32" dur="500" fill="hold"/>
                                        <p:tgtEl>
                                          <p:spTgt spid="1028"/>
                                        </p:tgtEl>
                                        <p:attrNameLst>
                                          <p:attrName>ppt_h</p:attrName>
                                        </p:attrNameLst>
                                      </p:cBhvr>
                                      <p:tavLst>
                                        <p:tav tm="0">
                                          <p:val>
                                            <p:fltVal val="0"/>
                                          </p:val>
                                        </p:tav>
                                        <p:tav tm="100000">
                                          <p:val>
                                            <p:strVal val="#ppt_h"/>
                                          </p:val>
                                        </p:tav>
                                      </p:tavLst>
                                    </p:anim>
                                    <p:animEffect transition="in" filter="fade">
                                      <p:cBhvr>
                                        <p:cTn id="33" dur="500"/>
                                        <p:tgtEl>
                                          <p:spTgt spid="1028"/>
                                        </p:tgtEl>
                                      </p:cBhvr>
                                    </p:animEffect>
                                  </p:childTnLst>
                                </p:cTn>
                              </p:par>
                              <p:par>
                                <p:cTn id="34" presetID="53" presetClass="entr" presetSubtype="16" fill="hold" nodeType="withEffect">
                                  <p:stCondLst>
                                    <p:cond delay="1250"/>
                                  </p:stCondLst>
                                  <p:childTnLst>
                                    <p:set>
                                      <p:cBhvr>
                                        <p:cTn id="35" dur="1" fill="hold">
                                          <p:stCondLst>
                                            <p:cond delay="0"/>
                                          </p:stCondLst>
                                        </p:cTn>
                                        <p:tgtEl>
                                          <p:spTgt spid="1032"/>
                                        </p:tgtEl>
                                        <p:attrNameLst>
                                          <p:attrName>style.visibility</p:attrName>
                                        </p:attrNameLst>
                                      </p:cBhvr>
                                      <p:to>
                                        <p:strVal val="visible"/>
                                      </p:to>
                                    </p:set>
                                    <p:anim calcmode="lin" valueType="num">
                                      <p:cBhvr>
                                        <p:cTn id="36" dur="500" fill="hold"/>
                                        <p:tgtEl>
                                          <p:spTgt spid="1032"/>
                                        </p:tgtEl>
                                        <p:attrNameLst>
                                          <p:attrName>ppt_w</p:attrName>
                                        </p:attrNameLst>
                                      </p:cBhvr>
                                      <p:tavLst>
                                        <p:tav tm="0">
                                          <p:val>
                                            <p:fltVal val="0"/>
                                          </p:val>
                                        </p:tav>
                                        <p:tav tm="100000">
                                          <p:val>
                                            <p:strVal val="#ppt_w"/>
                                          </p:val>
                                        </p:tav>
                                      </p:tavLst>
                                    </p:anim>
                                    <p:anim calcmode="lin" valueType="num">
                                      <p:cBhvr>
                                        <p:cTn id="37" dur="500" fill="hold"/>
                                        <p:tgtEl>
                                          <p:spTgt spid="1032"/>
                                        </p:tgtEl>
                                        <p:attrNameLst>
                                          <p:attrName>ppt_h</p:attrName>
                                        </p:attrNameLst>
                                      </p:cBhvr>
                                      <p:tavLst>
                                        <p:tav tm="0">
                                          <p:val>
                                            <p:fltVal val="0"/>
                                          </p:val>
                                        </p:tav>
                                        <p:tav tm="100000">
                                          <p:val>
                                            <p:strVal val="#ppt_h"/>
                                          </p:val>
                                        </p:tav>
                                      </p:tavLst>
                                    </p:anim>
                                    <p:animEffect transition="in" filter="fade">
                                      <p:cBhvr>
                                        <p:cTn id="38" dur="500"/>
                                        <p:tgtEl>
                                          <p:spTgt spid="1032"/>
                                        </p:tgtEl>
                                      </p:cBhvr>
                                    </p:animEffect>
                                  </p:childTnLst>
                                </p:cTn>
                              </p:par>
                              <p:par>
                                <p:cTn id="39" presetID="53" presetClass="entr" presetSubtype="16" fill="hold" nodeType="withEffect">
                                  <p:stCondLst>
                                    <p:cond delay="1500"/>
                                  </p:stCondLst>
                                  <p:childTnLst>
                                    <p:set>
                                      <p:cBhvr>
                                        <p:cTn id="40" dur="1" fill="hold">
                                          <p:stCondLst>
                                            <p:cond delay="0"/>
                                          </p:stCondLst>
                                        </p:cTn>
                                        <p:tgtEl>
                                          <p:spTgt spid="36"/>
                                        </p:tgtEl>
                                        <p:attrNameLst>
                                          <p:attrName>style.visibility</p:attrName>
                                        </p:attrNameLst>
                                      </p:cBhvr>
                                      <p:to>
                                        <p:strVal val="visible"/>
                                      </p:to>
                                    </p:set>
                                    <p:anim calcmode="lin" valueType="num">
                                      <p:cBhvr>
                                        <p:cTn id="41" dur="500" fill="hold"/>
                                        <p:tgtEl>
                                          <p:spTgt spid="36"/>
                                        </p:tgtEl>
                                        <p:attrNameLst>
                                          <p:attrName>ppt_w</p:attrName>
                                        </p:attrNameLst>
                                      </p:cBhvr>
                                      <p:tavLst>
                                        <p:tav tm="0">
                                          <p:val>
                                            <p:fltVal val="0"/>
                                          </p:val>
                                        </p:tav>
                                        <p:tav tm="100000">
                                          <p:val>
                                            <p:strVal val="#ppt_w"/>
                                          </p:val>
                                        </p:tav>
                                      </p:tavLst>
                                    </p:anim>
                                    <p:anim calcmode="lin" valueType="num">
                                      <p:cBhvr>
                                        <p:cTn id="42" dur="500" fill="hold"/>
                                        <p:tgtEl>
                                          <p:spTgt spid="36"/>
                                        </p:tgtEl>
                                        <p:attrNameLst>
                                          <p:attrName>ppt_h</p:attrName>
                                        </p:attrNameLst>
                                      </p:cBhvr>
                                      <p:tavLst>
                                        <p:tav tm="0">
                                          <p:val>
                                            <p:fltVal val="0"/>
                                          </p:val>
                                        </p:tav>
                                        <p:tav tm="100000">
                                          <p:val>
                                            <p:strVal val="#ppt_h"/>
                                          </p:val>
                                        </p:tav>
                                      </p:tavLst>
                                    </p:anim>
                                    <p:animEffect transition="in" filter="fade">
                                      <p:cBhvr>
                                        <p:cTn id="43" dur="500"/>
                                        <p:tgtEl>
                                          <p:spTgt spid="36"/>
                                        </p:tgtEl>
                                      </p:cBhvr>
                                    </p:animEffect>
                                  </p:childTnLst>
                                </p:cTn>
                              </p:par>
                              <p:par>
                                <p:cTn id="44" presetID="53" presetClass="entr" presetSubtype="16" fill="hold" nodeType="withEffect">
                                  <p:stCondLst>
                                    <p:cond delay="1750"/>
                                  </p:stCondLst>
                                  <p:childTnLst>
                                    <p:set>
                                      <p:cBhvr>
                                        <p:cTn id="45" dur="1" fill="hold">
                                          <p:stCondLst>
                                            <p:cond delay="0"/>
                                          </p:stCondLst>
                                        </p:cTn>
                                        <p:tgtEl>
                                          <p:spTgt spid="40"/>
                                        </p:tgtEl>
                                        <p:attrNameLst>
                                          <p:attrName>style.visibility</p:attrName>
                                        </p:attrNameLst>
                                      </p:cBhvr>
                                      <p:to>
                                        <p:strVal val="visible"/>
                                      </p:to>
                                    </p:set>
                                    <p:anim calcmode="lin" valueType="num">
                                      <p:cBhvr>
                                        <p:cTn id="46" dur="500" fill="hold"/>
                                        <p:tgtEl>
                                          <p:spTgt spid="40"/>
                                        </p:tgtEl>
                                        <p:attrNameLst>
                                          <p:attrName>ppt_w</p:attrName>
                                        </p:attrNameLst>
                                      </p:cBhvr>
                                      <p:tavLst>
                                        <p:tav tm="0">
                                          <p:val>
                                            <p:fltVal val="0"/>
                                          </p:val>
                                        </p:tav>
                                        <p:tav tm="100000">
                                          <p:val>
                                            <p:strVal val="#ppt_w"/>
                                          </p:val>
                                        </p:tav>
                                      </p:tavLst>
                                    </p:anim>
                                    <p:anim calcmode="lin" valueType="num">
                                      <p:cBhvr>
                                        <p:cTn id="47" dur="500" fill="hold"/>
                                        <p:tgtEl>
                                          <p:spTgt spid="40"/>
                                        </p:tgtEl>
                                        <p:attrNameLst>
                                          <p:attrName>ppt_h</p:attrName>
                                        </p:attrNameLst>
                                      </p:cBhvr>
                                      <p:tavLst>
                                        <p:tav tm="0">
                                          <p:val>
                                            <p:fltVal val="0"/>
                                          </p:val>
                                        </p:tav>
                                        <p:tav tm="100000">
                                          <p:val>
                                            <p:strVal val="#ppt_h"/>
                                          </p:val>
                                        </p:tav>
                                      </p:tavLst>
                                    </p:anim>
                                    <p:animEffect transition="in" filter="fade">
                                      <p:cBhvr>
                                        <p:cTn id="48" dur="500"/>
                                        <p:tgtEl>
                                          <p:spTgt spid="40"/>
                                        </p:tgtEl>
                                      </p:cBhvr>
                                    </p:animEffect>
                                  </p:childTnLst>
                                </p:cTn>
                              </p:par>
                              <p:par>
                                <p:cTn id="49" presetID="53" presetClass="entr" presetSubtype="16" fill="hold" nodeType="withEffect">
                                  <p:stCondLst>
                                    <p:cond delay="2000"/>
                                  </p:stCondLst>
                                  <p:childTnLst>
                                    <p:set>
                                      <p:cBhvr>
                                        <p:cTn id="50" dur="1" fill="hold">
                                          <p:stCondLst>
                                            <p:cond delay="0"/>
                                          </p:stCondLst>
                                        </p:cTn>
                                        <p:tgtEl>
                                          <p:spTgt spid="44"/>
                                        </p:tgtEl>
                                        <p:attrNameLst>
                                          <p:attrName>style.visibility</p:attrName>
                                        </p:attrNameLst>
                                      </p:cBhvr>
                                      <p:to>
                                        <p:strVal val="visible"/>
                                      </p:to>
                                    </p:set>
                                    <p:anim calcmode="lin" valueType="num">
                                      <p:cBhvr>
                                        <p:cTn id="51" dur="500" fill="hold"/>
                                        <p:tgtEl>
                                          <p:spTgt spid="44"/>
                                        </p:tgtEl>
                                        <p:attrNameLst>
                                          <p:attrName>ppt_w</p:attrName>
                                        </p:attrNameLst>
                                      </p:cBhvr>
                                      <p:tavLst>
                                        <p:tav tm="0">
                                          <p:val>
                                            <p:fltVal val="0"/>
                                          </p:val>
                                        </p:tav>
                                        <p:tav tm="100000">
                                          <p:val>
                                            <p:strVal val="#ppt_w"/>
                                          </p:val>
                                        </p:tav>
                                      </p:tavLst>
                                    </p:anim>
                                    <p:anim calcmode="lin" valueType="num">
                                      <p:cBhvr>
                                        <p:cTn id="52" dur="500" fill="hold"/>
                                        <p:tgtEl>
                                          <p:spTgt spid="44"/>
                                        </p:tgtEl>
                                        <p:attrNameLst>
                                          <p:attrName>ppt_h</p:attrName>
                                        </p:attrNameLst>
                                      </p:cBhvr>
                                      <p:tavLst>
                                        <p:tav tm="0">
                                          <p:val>
                                            <p:fltVal val="0"/>
                                          </p:val>
                                        </p:tav>
                                        <p:tav tm="100000">
                                          <p:val>
                                            <p:strVal val="#ppt_h"/>
                                          </p:val>
                                        </p:tav>
                                      </p:tavLst>
                                    </p:anim>
                                    <p:animEffect transition="in" filter="fade">
                                      <p:cBhvr>
                                        <p:cTn id="53" dur="500"/>
                                        <p:tgtEl>
                                          <p:spTgt spid="44"/>
                                        </p:tgtEl>
                                      </p:cBhvr>
                                    </p:animEffect>
                                  </p:childTnLst>
                                </p:cTn>
                              </p:par>
                              <p:par>
                                <p:cTn id="54" presetID="53" presetClass="entr" presetSubtype="16" fill="hold" nodeType="withEffect">
                                  <p:stCondLst>
                                    <p:cond delay="2250"/>
                                  </p:stCondLst>
                                  <p:childTnLst>
                                    <p:set>
                                      <p:cBhvr>
                                        <p:cTn id="55" dur="1" fill="hold">
                                          <p:stCondLst>
                                            <p:cond delay="0"/>
                                          </p:stCondLst>
                                        </p:cTn>
                                        <p:tgtEl>
                                          <p:spTgt spid="46"/>
                                        </p:tgtEl>
                                        <p:attrNameLst>
                                          <p:attrName>style.visibility</p:attrName>
                                        </p:attrNameLst>
                                      </p:cBhvr>
                                      <p:to>
                                        <p:strVal val="visible"/>
                                      </p:to>
                                    </p:set>
                                    <p:anim calcmode="lin" valueType="num">
                                      <p:cBhvr>
                                        <p:cTn id="56" dur="500" fill="hold"/>
                                        <p:tgtEl>
                                          <p:spTgt spid="46"/>
                                        </p:tgtEl>
                                        <p:attrNameLst>
                                          <p:attrName>ppt_w</p:attrName>
                                        </p:attrNameLst>
                                      </p:cBhvr>
                                      <p:tavLst>
                                        <p:tav tm="0">
                                          <p:val>
                                            <p:fltVal val="0"/>
                                          </p:val>
                                        </p:tav>
                                        <p:tav tm="100000">
                                          <p:val>
                                            <p:strVal val="#ppt_w"/>
                                          </p:val>
                                        </p:tav>
                                      </p:tavLst>
                                    </p:anim>
                                    <p:anim calcmode="lin" valueType="num">
                                      <p:cBhvr>
                                        <p:cTn id="57" dur="500" fill="hold"/>
                                        <p:tgtEl>
                                          <p:spTgt spid="46"/>
                                        </p:tgtEl>
                                        <p:attrNameLst>
                                          <p:attrName>ppt_h</p:attrName>
                                        </p:attrNameLst>
                                      </p:cBhvr>
                                      <p:tavLst>
                                        <p:tav tm="0">
                                          <p:val>
                                            <p:fltVal val="0"/>
                                          </p:val>
                                        </p:tav>
                                        <p:tav tm="100000">
                                          <p:val>
                                            <p:strVal val="#ppt_h"/>
                                          </p:val>
                                        </p:tav>
                                      </p:tavLst>
                                    </p:anim>
                                    <p:animEffect transition="in" filter="fade">
                                      <p:cBhvr>
                                        <p:cTn id="58" dur="500"/>
                                        <p:tgtEl>
                                          <p:spTgt spid="46"/>
                                        </p:tgtEl>
                                      </p:cBhvr>
                                    </p:animEffect>
                                  </p:childTnLst>
                                </p:cTn>
                              </p:par>
                              <p:par>
                                <p:cTn id="59" presetID="53" presetClass="entr" presetSubtype="16" fill="hold" nodeType="withEffect">
                                  <p:stCondLst>
                                    <p:cond delay="2500"/>
                                  </p:stCondLst>
                                  <p:childTnLst>
                                    <p:set>
                                      <p:cBhvr>
                                        <p:cTn id="60" dur="1" fill="hold">
                                          <p:stCondLst>
                                            <p:cond delay="0"/>
                                          </p:stCondLst>
                                        </p:cTn>
                                        <p:tgtEl>
                                          <p:spTgt spid="42"/>
                                        </p:tgtEl>
                                        <p:attrNameLst>
                                          <p:attrName>style.visibility</p:attrName>
                                        </p:attrNameLst>
                                      </p:cBhvr>
                                      <p:to>
                                        <p:strVal val="visible"/>
                                      </p:to>
                                    </p:set>
                                    <p:anim calcmode="lin" valueType="num">
                                      <p:cBhvr>
                                        <p:cTn id="61" dur="500" fill="hold"/>
                                        <p:tgtEl>
                                          <p:spTgt spid="42"/>
                                        </p:tgtEl>
                                        <p:attrNameLst>
                                          <p:attrName>ppt_w</p:attrName>
                                        </p:attrNameLst>
                                      </p:cBhvr>
                                      <p:tavLst>
                                        <p:tav tm="0">
                                          <p:val>
                                            <p:fltVal val="0"/>
                                          </p:val>
                                        </p:tav>
                                        <p:tav tm="100000">
                                          <p:val>
                                            <p:strVal val="#ppt_w"/>
                                          </p:val>
                                        </p:tav>
                                      </p:tavLst>
                                    </p:anim>
                                    <p:anim calcmode="lin" valueType="num">
                                      <p:cBhvr>
                                        <p:cTn id="62" dur="500" fill="hold"/>
                                        <p:tgtEl>
                                          <p:spTgt spid="42"/>
                                        </p:tgtEl>
                                        <p:attrNameLst>
                                          <p:attrName>ppt_h</p:attrName>
                                        </p:attrNameLst>
                                      </p:cBhvr>
                                      <p:tavLst>
                                        <p:tav tm="0">
                                          <p:val>
                                            <p:fltVal val="0"/>
                                          </p:val>
                                        </p:tav>
                                        <p:tav tm="100000">
                                          <p:val>
                                            <p:strVal val="#ppt_h"/>
                                          </p:val>
                                        </p:tav>
                                      </p:tavLst>
                                    </p:anim>
                                    <p:animEffect transition="in" filter="fade">
                                      <p:cBhvr>
                                        <p:cTn id="63" dur="500"/>
                                        <p:tgtEl>
                                          <p:spTgt spid="42"/>
                                        </p:tgtEl>
                                      </p:cBhvr>
                                    </p:animEffect>
                                  </p:childTnLst>
                                </p:cTn>
                              </p:par>
                              <p:par>
                                <p:cTn id="64" presetID="22" presetClass="entr" presetSubtype="8" fill="hold" grpId="0" nodeType="withEffect">
                                  <p:stCondLst>
                                    <p:cond delay="750"/>
                                  </p:stCondLst>
                                  <p:childTnLst>
                                    <p:set>
                                      <p:cBhvr>
                                        <p:cTn id="65" dur="1" fill="hold">
                                          <p:stCondLst>
                                            <p:cond delay="0"/>
                                          </p:stCondLst>
                                        </p:cTn>
                                        <p:tgtEl>
                                          <p:spTgt spid="84">
                                            <p:txEl>
                                              <p:pRg st="0" end="0"/>
                                            </p:txEl>
                                          </p:spTgt>
                                        </p:tgtEl>
                                        <p:attrNameLst>
                                          <p:attrName>style.visibility</p:attrName>
                                        </p:attrNameLst>
                                      </p:cBhvr>
                                      <p:to>
                                        <p:strVal val="visible"/>
                                      </p:to>
                                    </p:set>
                                    <p:animEffect transition="in" filter="wipe(left)">
                                      <p:cBhvr>
                                        <p:cTn id="66" dur="250"/>
                                        <p:tgtEl>
                                          <p:spTgt spid="84">
                                            <p:txEl>
                                              <p:pRg st="0" end="0"/>
                                            </p:txEl>
                                          </p:spTgt>
                                        </p:tgtEl>
                                      </p:cBhvr>
                                    </p:animEffect>
                                  </p:childTnLst>
                                </p:cTn>
                              </p:par>
                              <p:par>
                                <p:cTn id="67" presetID="22" presetClass="entr" presetSubtype="8" fill="hold" grpId="0" nodeType="withEffect">
                                  <p:stCondLst>
                                    <p:cond delay="750"/>
                                  </p:stCondLst>
                                  <p:childTnLst>
                                    <p:set>
                                      <p:cBhvr>
                                        <p:cTn id="68" dur="1" fill="hold">
                                          <p:stCondLst>
                                            <p:cond delay="0"/>
                                          </p:stCondLst>
                                        </p:cTn>
                                        <p:tgtEl>
                                          <p:spTgt spid="84">
                                            <p:txEl>
                                              <p:pRg st="1" end="1"/>
                                            </p:txEl>
                                          </p:spTgt>
                                        </p:tgtEl>
                                        <p:attrNameLst>
                                          <p:attrName>style.visibility</p:attrName>
                                        </p:attrNameLst>
                                      </p:cBhvr>
                                      <p:to>
                                        <p:strVal val="visible"/>
                                      </p:to>
                                    </p:set>
                                    <p:animEffect transition="in" filter="wipe(left)">
                                      <p:cBhvr>
                                        <p:cTn id="69" dur="250"/>
                                        <p:tgtEl>
                                          <p:spTgt spid="84">
                                            <p:txEl>
                                              <p:pRg st="1" end="1"/>
                                            </p:txEl>
                                          </p:spTgt>
                                        </p:tgtEl>
                                      </p:cBhvr>
                                    </p:animEffect>
                                  </p:childTnLst>
                                </p:cTn>
                              </p:par>
                              <p:par>
                                <p:cTn id="70" presetID="22" presetClass="entr" presetSubtype="8" fill="hold" grpId="0" nodeType="withEffect">
                                  <p:stCondLst>
                                    <p:cond delay="1000"/>
                                  </p:stCondLst>
                                  <p:childTnLst>
                                    <p:set>
                                      <p:cBhvr>
                                        <p:cTn id="71" dur="1" fill="hold">
                                          <p:stCondLst>
                                            <p:cond delay="0"/>
                                          </p:stCondLst>
                                        </p:cTn>
                                        <p:tgtEl>
                                          <p:spTgt spid="84">
                                            <p:txEl>
                                              <p:pRg st="5" end="5"/>
                                            </p:txEl>
                                          </p:spTgt>
                                        </p:tgtEl>
                                        <p:attrNameLst>
                                          <p:attrName>style.visibility</p:attrName>
                                        </p:attrNameLst>
                                      </p:cBhvr>
                                      <p:to>
                                        <p:strVal val="visible"/>
                                      </p:to>
                                    </p:set>
                                    <p:animEffect transition="in" filter="wipe(left)">
                                      <p:cBhvr>
                                        <p:cTn id="72" dur="250"/>
                                        <p:tgtEl>
                                          <p:spTgt spid="84">
                                            <p:txEl>
                                              <p:pRg st="5" end="5"/>
                                            </p:txEl>
                                          </p:spTgt>
                                        </p:tgtEl>
                                      </p:cBhvr>
                                    </p:animEffect>
                                  </p:childTnLst>
                                </p:cTn>
                              </p:par>
                              <p:par>
                                <p:cTn id="73" presetID="22" presetClass="entr" presetSubtype="8" fill="hold" grpId="0" nodeType="withEffect">
                                  <p:stCondLst>
                                    <p:cond delay="1000"/>
                                  </p:stCondLst>
                                  <p:childTnLst>
                                    <p:set>
                                      <p:cBhvr>
                                        <p:cTn id="74" dur="1" fill="hold">
                                          <p:stCondLst>
                                            <p:cond delay="0"/>
                                          </p:stCondLst>
                                        </p:cTn>
                                        <p:tgtEl>
                                          <p:spTgt spid="84">
                                            <p:txEl>
                                              <p:pRg st="6" end="6"/>
                                            </p:txEl>
                                          </p:spTgt>
                                        </p:tgtEl>
                                        <p:attrNameLst>
                                          <p:attrName>style.visibility</p:attrName>
                                        </p:attrNameLst>
                                      </p:cBhvr>
                                      <p:to>
                                        <p:strVal val="visible"/>
                                      </p:to>
                                    </p:set>
                                    <p:animEffect transition="in" filter="wipe(left)">
                                      <p:cBhvr>
                                        <p:cTn id="75" dur="250"/>
                                        <p:tgtEl>
                                          <p:spTgt spid="84">
                                            <p:txEl>
                                              <p:pRg st="6" end="6"/>
                                            </p:txEl>
                                          </p:spTgt>
                                        </p:tgtEl>
                                      </p:cBhvr>
                                    </p:animEffect>
                                  </p:childTnLst>
                                </p:cTn>
                              </p:par>
                              <p:par>
                                <p:cTn id="76" presetID="22" presetClass="entr" presetSubtype="8" fill="hold" grpId="0" nodeType="withEffect">
                                  <p:stCondLst>
                                    <p:cond delay="1250"/>
                                  </p:stCondLst>
                                  <p:childTnLst>
                                    <p:set>
                                      <p:cBhvr>
                                        <p:cTn id="77" dur="1" fill="hold">
                                          <p:stCondLst>
                                            <p:cond delay="0"/>
                                          </p:stCondLst>
                                        </p:cTn>
                                        <p:tgtEl>
                                          <p:spTgt spid="84">
                                            <p:txEl>
                                              <p:pRg st="10" end="10"/>
                                            </p:txEl>
                                          </p:spTgt>
                                        </p:tgtEl>
                                        <p:attrNameLst>
                                          <p:attrName>style.visibility</p:attrName>
                                        </p:attrNameLst>
                                      </p:cBhvr>
                                      <p:to>
                                        <p:strVal val="visible"/>
                                      </p:to>
                                    </p:set>
                                    <p:animEffect transition="in" filter="wipe(left)">
                                      <p:cBhvr>
                                        <p:cTn id="78" dur="250"/>
                                        <p:tgtEl>
                                          <p:spTgt spid="84">
                                            <p:txEl>
                                              <p:pRg st="10" end="10"/>
                                            </p:txEl>
                                          </p:spTgt>
                                        </p:tgtEl>
                                      </p:cBhvr>
                                    </p:animEffect>
                                  </p:childTnLst>
                                </p:cTn>
                              </p:par>
                              <p:par>
                                <p:cTn id="79" presetID="22" presetClass="entr" presetSubtype="8" fill="hold" grpId="0" nodeType="withEffect">
                                  <p:stCondLst>
                                    <p:cond delay="1250"/>
                                  </p:stCondLst>
                                  <p:childTnLst>
                                    <p:set>
                                      <p:cBhvr>
                                        <p:cTn id="80" dur="1" fill="hold">
                                          <p:stCondLst>
                                            <p:cond delay="0"/>
                                          </p:stCondLst>
                                        </p:cTn>
                                        <p:tgtEl>
                                          <p:spTgt spid="84">
                                            <p:txEl>
                                              <p:pRg st="11" end="11"/>
                                            </p:txEl>
                                          </p:spTgt>
                                        </p:tgtEl>
                                        <p:attrNameLst>
                                          <p:attrName>style.visibility</p:attrName>
                                        </p:attrNameLst>
                                      </p:cBhvr>
                                      <p:to>
                                        <p:strVal val="visible"/>
                                      </p:to>
                                    </p:set>
                                    <p:animEffect transition="in" filter="wipe(left)">
                                      <p:cBhvr>
                                        <p:cTn id="81" dur="250"/>
                                        <p:tgtEl>
                                          <p:spTgt spid="84">
                                            <p:txEl>
                                              <p:pRg st="11" end="11"/>
                                            </p:txEl>
                                          </p:spTgt>
                                        </p:tgtEl>
                                      </p:cBhvr>
                                    </p:animEffect>
                                  </p:childTnLst>
                                </p:cTn>
                              </p:par>
                              <p:par>
                                <p:cTn id="82" presetID="22" presetClass="entr" presetSubtype="8" fill="hold" grpId="0" nodeType="withEffect">
                                  <p:stCondLst>
                                    <p:cond delay="1500"/>
                                  </p:stCondLst>
                                  <p:childTnLst>
                                    <p:set>
                                      <p:cBhvr>
                                        <p:cTn id="83" dur="1" fill="hold">
                                          <p:stCondLst>
                                            <p:cond delay="0"/>
                                          </p:stCondLst>
                                        </p:cTn>
                                        <p:tgtEl>
                                          <p:spTgt spid="84">
                                            <p:txEl>
                                              <p:pRg st="15" end="15"/>
                                            </p:txEl>
                                          </p:spTgt>
                                        </p:tgtEl>
                                        <p:attrNameLst>
                                          <p:attrName>style.visibility</p:attrName>
                                        </p:attrNameLst>
                                      </p:cBhvr>
                                      <p:to>
                                        <p:strVal val="visible"/>
                                      </p:to>
                                    </p:set>
                                    <p:animEffect transition="in" filter="wipe(left)">
                                      <p:cBhvr>
                                        <p:cTn id="84" dur="250"/>
                                        <p:tgtEl>
                                          <p:spTgt spid="84">
                                            <p:txEl>
                                              <p:pRg st="15" end="15"/>
                                            </p:txEl>
                                          </p:spTgt>
                                        </p:tgtEl>
                                      </p:cBhvr>
                                    </p:animEffect>
                                  </p:childTnLst>
                                </p:cTn>
                              </p:par>
                              <p:par>
                                <p:cTn id="85" presetID="22" presetClass="entr" presetSubtype="8" fill="hold" grpId="0" nodeType="withEffect">
                                  <p:stCondLst>
                                    <p:cond delay="1500"/>
                                  </p:stCondLst>
                                  <p:childTnLst>
                                    <p:set>
                                      <p:cBhvr>
                                        <p:cTn id="86" dur="1" fill="hold">
                                          <p:stCondLst>
                                            <p:cond delay="0"/>
                                          </p:stCondLst>
                                        </p:cTn>
                                        <p:tgtEl>
                                          <p:spTgt spid="84">
                                            <p:txEl>
                                              <p:pRg st="16" end="16"/>
                                            </p:txEl>
                                          </p:spTgt>
                                        </p:tgtEl>
                                        <p:attrNameLst>
                                          <p:attrName>style.visibility</p:attrName>
                                        </p:attrNameLst>
                                      </p:cBhvr>
                                      <p:to>
                                        <p:strVal val="visible"/>
                                      </p:to>
                                    </p:set>
                                    <p:animEffect transition="in" filter="wipe(left)">
                                      <p:cBhvr>
                                        <p:cTn id="87" dur="250"/>
                                        <p:tgtEl>
                                          <p:spTgt spid="84">
                                            <p:txEl>
                                              <p:pRg st="16" end="16"/>
                                            </p:txEl>
                                          </p:spTgt>
                                        </p:tgtEl>
                                      </p:cBhvr>
                                    </p:animEffect>
                                  </p:childTnLst>
                                </p:cTn>
                              </p:par>
                              <p:par>
                                <p:cTn id="88" presetID="22" presetClass="entr" presetSubtype="8" fill="hold" grpId="0" nodeType="withEffect">
                                  <p:stCondLst>
                                    <p:cond delay="2000"/>
                                  </p:stCondLst>
                                  <p:childTnLst>
                                    <p:set>
                                      <p:cBhvr>
                                        <p:cTn id="89" dur="1" fill="hold">
                                          <p:stCondLst>
                                            <p:cond delay="0"/>
                                          </p:stCondLst>
                                        </p:cTn>
                                        <p:tgtEl>
                                          <p:spTgt spid="84">
                                            <p:txEl>
                                              <p:pRg st="20" end="20"/>
                                            </p:txEl>
                                          </p:spTgt>
                                        </p:tgtEl>
                                        <p:attrNameLst>
                                          <p:attrName>style.visibility</p:attrName>
                                        </p:attrNameLst>
                                      </p:cBhvr>
                                      <p:to>
                                        <p:strVal val="visible"/>
                                      </p:to>
                                    </p:set>
                                    <p:animEffect transition="in" filter="wipe(left)">
                                      <p:cBhvr>
                                        <p:cTn id="90" dur="250"/>
                                        <p:tgtEl>
                                          <p:spTgt spid="84">
                                            <p:txEl>
                                              <p:pRg st="20" end="20"/>
                                            </p:txEl>
                                          </p:spTgt>
                                        </p:tgtEl>
                                      </p:cBhvr>
                                    </p:animEffect>
                                  </p:childTnLst>
                                </p:cTn>
                              </p:par>
                              <p:par>
                                <p:cTn id="91" presetID="22" presetClass="entr" presetSubtype="8" fill="hold" grpId="0" nodeType="withEffect">
                                  <p:stCondLst>
                                    <p:cond delay="2000"/>
                                  </p:stCondLst>
                                  <p:childTnLst>
                                    <p:set>
                                      <p:cBhvr>
                                        <p:cTn id="92" dur="1" fill="hold">
                                          <p:stCondLst>
                                            <p:cond delay="0"/>
                                          </p:stCondLst>
                                        </p:cTn>
                                        <p:tgtEl>
                                          <p:spTgt spid="84">
                                            <p:txEl>
                                              <p:pRg st="21" end="21"/>
                                            </p:txEl>
                                          </p:spTgt>
                                        </p:tgtEl>
                                        <p:attrNameLst>
                                          <p:attrName>style.visibility</p:attrName>
                                        </p:attrNameLst>
                                      </p:cBhvr>
                                      <p:to>
                                        <p:strVal val="visible"/>
                                      </p:to>
                                    </p:set>
                                    <p:animEffect transition="in" filter="wipe(left)">
                                      <p:cBhvr>
                                        <p:cTn id="93" dur="250"/>
                                        <p:tgtEl>
                                          <p:spTgt spid="84">
                                            <p:txEl>
                                              <p:pRg st="21" end="21"/>
                                            </p:txEl>
                                          </p:spTgt>
                                        </p:tgtEl>
                                      </p:cBhvr>
                                    </p:animEffect>
                                  </p:childTnLst>
                                </p:cTn>
                              </p:par>
                              <p:par>
                                <p:cTn id="94" presetID="22" presetClass="entr" presetSubtype="8" fill="hold" grpId="0" nodeType="withEffect">
                                  <p:stCondLst>
                                    <p:cond delay="2250"/>
                                  </p:stCondLst>
                                  <p:childTnLst>
                                    <p:set>
                                      <p:cBhvr>
                                        <p:cTn id="95" dur="1" fill="hold">
                                          <p:stCondLst>
                                            <p:cond delay="0"/>
                                          </p:stCondLst>
                                        </p:cTn>
                                        <p:tgtEl>
                                          <p:spTgt spid="84">
                                            <p:txEl>
                                              <p:pRg st="25" end="25"/>
                                            </p:txEl>
                                          </p:spTgt>
                                        </p:tgtEl>
                                        <p:attrNameLst>
                                          <p:attrName>style.visibility</p:attrName>
                                        </p:attrNameLst>
                                      </p:cBhvr>
                                      <p:to>
                                        <p:strVal val="visible"/>
                                      </p:to>
                                    </p:set>
                                    <p:animEffect transition="in" filter="wipe(left)">
                                      <p:cBhvr>
                                        <p:cTn id="96" dur="250"/>
                                        <p:tgtEl>
                                          <p:spTgt spid="84">
                                            <p:txEl>
                                              <p:pRg st="25" end="25"/>
                                            </p:txEl>
                                          </p:spTgt>
                                        </p:tgtEl>
                                      </p:cBhvr>
                                    </p:animEffect>
                                  </p:childTnLst>
                                </p:cTn>
                              </p:par>
                              <p:par>
                                <p:cTn id="97" presetID="22" presetClass="entr" presetSubtype="8" fill="hold" grpId="0" nodeType="withEffect">
                                  <p:stCondLst>
                                    <p:cond delay="2250"/>
                                  </p:stCondLst>
                                  <p:childTnLst>
                                    <p:set>
                                      <p:cBhvr>
                                        <p:cTn id="98" dur="1" fill="hold">
                                          <p:stCondLst>
                                            <p:cond delay="0"/>
                                          </p:stCondLst>
                                        </p:cTn>
                                        <p:tgtEl>
                                          <p:spTgt spid="84">
                                            <p:txEl>
                                              <p:pRg st="26" end="26"/>
                                            </p:txEl>
                                          </p:spTgt>
                                        </p:tgtEl>
                                        <p:attrNameLst>
                                          <p:attrName>style.visibility</p:attrName>
                                        </p:attrNameLst>
                                      </p:cBhvr>
                                      <p:to>
                                        <p:strVal val="visible"/>
                                      </p:to>
                                    </p:set>
                                    <p:animEffect transition="in" filter="wipe(left)">
                                      <p:cBhvr>
                                        <p:cTn id="99" dur="250"/>
                                        <p:tgtEl>
                                          <p:spTgt spid="84">
                                            <p:txEl>
                                              <p:pRg st="26" end="26"/>
                                            </p:txEl>
                                          </p:spTgt>
                                        </p:tgtEl>
                                      </p:cBhvr>
                                    </p:animEffect>
                                  </p:childTnLst>
                                </p:cTn>
                              </p:par>
                              <p:par>
                                <p:cTn id="100" presetID="22" presetClass="entr" presetSubtype="8" fill="hold" grpId="0" nodeType="withEffect">
                                  <p:stCondLst>
                                    <p:cond delay="2500"/>
                                  </p:stCondLst>
                                  <p:childTnLst>
                                    <p:set>
                                      <p:cBhvr>
                                        <p:cTn id="101" dur="1" fill="hold">
                                          <p:stCondLst>
                                            <p:cond delay="0"/>
                                          </p:stCondLst>
                                        </p:cTn>
                                        <p:tgtEl>
                                          <p:spTgt spid="84">
                                            <p:txEl>
                                              <p:pRg st="30" end="30"/>
                                            </p:txEl>
                                          </p:spTgt>
                                        </p:tgtEl>
                                        <p:attrNameLst>
                                          <p:attrName>style.visibility</p:attrName>
                                        </p:attrNameLst>
                                      </p:cBhvr>
                                      <p:to>
                                        <p:strVal val="visible"/>
                                      </p:to>
                                    </p:set>
                                    <p:animEffect transition="in" filter="wipe(left)">
                                      <p:cBhvr>
                                        <p:cTn id="102" dur="250"/>
                                        <p:tgtEl>
                                          <p:spTgt spid="84">
                                            <p:txEl>
                                              <p:pRg st="30" end="30"/>
                                            </p:txEl>
                                          </p:spTgt>
                                        </p:tgtEl>
                                      </p:cBhvr>
                                    </p:animEffect>
                                  </p:childTnLst>
                                </p:cTn>
                              </p:par>
                              <p:par>
                                <p:cTn id="103" presetID="22" presetClass="entr" presetSubtype="8" fill="hold" grpId="0" nodeType="withEffect">
                                  <p:stCondLst>
                                    <p:cond delay="2500"/>
                                  </p:stCondLst>
                                  <p:childTnLst>
                                    <p:set>
                                      <p:cBhvr>
                                        <p:cTn id="104" dur="1" fill="hold">
                                          <p:stCondLst>
                                            <p:cond delay="0"/>
                                          </p:stCondLst>
                                        </p:cTn>
                                        <p:tgtEl>
                                          <p:spTgt spid="84">
                                            <p:txEl>
                                              <p:pRg st="31" end="31"/>
                                            </p:txEl>
                                          </p:spTgt>
                                        </p:tgtEl>
                                        <p:attrNameLst>
                                          <p:attrName>style.visibility</p:attrName>
                                        </p:attrNameLst>
                                      </p:cBhvr>
                                      <p:to>
                                        <p:strVal val="visible"/>
                                      </p:to>
                                    </p:set>
                                    <p:animEffect transition="in" filter="wipe(left)">
                                      <p:cBhvr>
                                        <p:cTn id="105" dur="250"/>
                                        <p:tgtEl>
                                          <p:spTgt spid="84">
                                            <p:txEl>
                                              <p:pRg st="31" end="31"/>
                                            </p:txEl>
                                          </p:spTgt>
                                        </p:tgtEl>
                                      </p:cBhvr>
                                    </p:animEffect>
                                  </p:childTnLst>
                                </p:cTn>
                              </p:par>
                              <p:par>
                                <p:cTn id="106" presetID="22" presetClass="entr" presetSubtype="8" fill="hold" grpId="0" nodeType="withEffect">
                                  <p:stCondLst>
                                    <p:cond delay="2750"/>
                                  </p:stCondLst>
                                  <p:childTnLst>
                                    <p:set>
                                      <p:cBhvr>
                                        <p:cTn id="107" dur="1" fill="hold">
                                          <p:stCondLst>
                                            <p:cond delay="0"/>
                                          </p:stCondLst>
                                        </p:cTn>
                                        <p:tgtEl>
                                          <p:spTgt spid="84">
                                            <p:txEl>
                                              <p:pRg st="35" end="35"/>
                                            </p:txEl>
                                          </p:spTgt>
                                        </p:tgtEl>
                                        <p:attrNameLst>
                                          <p:attrName>style.visibility</p:attrName>
                                        </p:attrNameLst>
                                      </p:cBhvr>
                                      <p:to>
                                        <p:strVal val="visible"/>
                                      </p:to>
                                    </p:set>
                                    <p:animEffect transition="in" filter="wipe(left)">
                                      <p:cBhvr>
                                        <p:cTn id="108" dur="250"/>
                                        <p:tgtEl>
                                          <p:spTgt spid="84">
                                            <p:txEl>
                                              <p:pRg st="35" end="35"/>
                                            </p:txEl>
                                          </p:spTgt>
                                        </p:tgtEl>
                                      </p:cBhvr>
                                    </p:animEffect>
                                  </p:childTnLst>
                                </p:cTn>
                              </p:par>
                              <p:par>
                                <p:cTn id="109" presetID="22" presetClass="entr" presetSubtype="8" fill="hold" grpId="0" nodeType="withEffect">
                                  <p:stCondLst>
                                    <p:cond delay="2750"/>
                                  </p:stCondLst>
                                  <p:childTnLst>
                                    <p:set>
                                      <p:cBhvr>
                                        <p:cTn id="110" dur="1" fill="hold">
                                          <p:stCondLst>
                                            <p:cond delay="0"/>
                                          </p:stCondLst>
                                        </p:cTn>
                                        <p:tgtEl>
                                          <p:spTgt spid="84">
                                            <p:txEl>
                                              <p:pRg st="36" end="36"/>
                                            </p:txEl>
                                          </p:spTgt>
                                        </p:tgtEl>
                                        <p:attrNameLst>
                                          <p:attrName>style.visibility</p:attrName>
                                        </p:attrNameLst>
                                      </p:cBhvr>
                                      <p:to>
                                        <p:strVal val="visible"/>
                                      </p:to>
                                    </p:set>
                                    <p:animEffect transition="in" filter="wipe(left)">
                                      <p:cBhvr>
                                        <p:cTn id="111" dur="250"/>
                                        <p:tgtEl>
                                          <p:spTgt spid="84">
                                            <p:txEl>
                                              <p:pRg st="36" end="36"/>
                                            </p:txEl>
                                          </p:spTgt>
                                        </p:tgtEl>
                                      </p:cBhvr>
                                    </p:animEffect>
                                  </p:childTnLst>
                                </p:cTn>
                              </p:par>
                              <p:par>
                                <p:cTn id="112" presetID="22" presetClass="entr" presetSubtype="8" fill="hold" grpId="0" nodeType="withEffect">
                                  <p:stCondLst>
                                    <p:cond delay="3000"/>
                                  </p:stCondLst>
                                  <p:childTnLst>
                                    <p:set>
                                      <p:cBhvr>
                                        <p:cTn id="113" dur="1" fill="hold">
                                          <p:stCondLst>
                                            <p:cond delay="0"/>
                                          </p:stCondLst>
                                        </p:cTn>
                                        <p:tgtEl>
                                          <p:spTgt spid="84">
                                            <p:txEl>
                                              <p:pRg st="40" end="40"/>
                                            </p:txEl>
                                          </p:spTgt>
                                        </p:tgtEl>
                                        <p:attrNameLst>
                                          <p:attrName>style.visibility</p:attrName>
                                        </p:attrNameLst>
                                      </p:cBhvr>
                                      <p:to>
                                        <p:strVal val="visible"/>
                                      </p:to>
                                    </p:set>
                                    <p:animEffect transition="in" filter="wipe(left)">
                                      <p:cBhvr>
                                        <p:cTn id="114" dur="250"/>
                                        <p:tgtEl>
                                          <p:spTgt spid="84">
                                            <p:txEl>
                                              <p:pRg st="40" end="40"/>
                                            </p:txEl>
                                          </p:spTgt>
                                        </p:tgtEl>
                                      </p:cBhvr>
                                    </p:animEffect>
                                  </p:childTnLst>
                                </p:cTn>
                              </p:par>
                              <p:par>
                                <p:cTn id="115" presetID="22" presetClass="entr" presetSubtype="8" fill="hold" grpId="0" nodeType="withEffect">
                                  <p:stCondLst>
                                    <p:cond delay="3000"/>
                                  </p:stCondLst>
                                  <p:childTnLst>
                                    <p:set>
                                      <p:cBhvr>
                                        <p:cTn id="116" dur="1" fill="hold">
                                          <p:stCondLst>
                                            <p:cond delay="0"/>
                                          </p:stCondLst>
                                        </p:cTn>
                                        <p:tgtEl>
                                          <p:spTgt spid="84">
                                            <p:txEl>
                                              <p:pRg st="41" end="41"/>
                                            </p:txEl>
                                          </p:spTgt>
                                        </p:tgtEl>
                                        <p:attrNameLst>
                                          <p:attrName>style.visibility</p:attrName>
                                        </p:attrNameLst>
                                      </p:cBhvr>
                                      <p:to>
                                        <p:strVal val="visible"/>
                                      </p:to>
                                    </p:set>
                                    <p:animEffect transition="in" filter="wipe(left)">
                                      <p:cBhvr>
                                        <p:cTn id="117" dur="250"/>
                                        <p:tgtEl>
                                          <p:spTgt spid="84">
                                            <p:txEl>
                                              <p:pRg st="41" end="41"/>
                                            </p:txEl>
                                          </p:spTgt>
                                        </p:tgtEl>
                                      </p:cBhvr>
                                    </p:animEffect>
                                  </p:childTnLst>
                                </p:cTn>
                              </p:par>
                              <p:par>
                                <p:cTn id="118" presetID="22" presetClass="entr" presetSubtype="8" fill="hold" grpId="0" nodeType="withEffect">
                                  <p:stCondLst>
                                    <p:cond delay="3250"/>
                                  </p:stCondLst>
                                  <p:childTnLst>
                                    <p:set>
                                      <p:cBhvr>
                                        <p:cTn id="119" dur="1" fill="hold">
                                          <p:stCondLst>
                                            <p:cond delay="0"/>
                                          </p:stCondLst>
                                        </p:cTn>
                                        <p:tgtEl>
                                          <p:spTgt spid="84">
                                            <p:txEl>
                                              <p:pRg st="45" end="45"/>
                                            </p:txEl>
                                          </p:spTgt>
                                        </p:tgtEl>
                                        <p:attrNameLst>
                                          <p:attrName>style.visibility</p:attrName>
                                        </p:attrNameLst>
                                      </p:cBhvr>
                                      <p:to>
                                        <p:strVal val="visible"/>
                                      </p:to>
                                    </p:set>
                                    <p:animEffect transition="in" filter="wipe(left)">
                                      <p:cBhvr>
                                        <p:cTn id="120" dur="250"/>
                                        <p:tgtEl>
                                          <p:spTgt spid="84">
                                            <p:txEl>
                                              <p:pRg st="45" end="45"/>
                                            </p:txEl>
                                          </p:spTgt>
                                        </p:tgtEl>
                                      </p:cBhvr>
                                    </p:animEffect>
                                  </p:childTnLst>
                                </p:cTn>
                              </p:par>
                              <p:par>
                                <p:cTn id="121" presetID="22" presetClass="entr" presetSubtype="8" fill="hold" grpId="0" nodeType="withEffect">
                                  <p:stCondLst>
                                    <p:cond delay="3250"/>
                                  </p:stCondLst>
                                  <p:childTnLst>
                                    <p:set>
                                      <p:cBhvr>
                                        <p:cTn id="122" dur="1" fill="hold">
                                          <p:stCondLst>
                                            <p:cond delay="0"/>
                                          </p:stCondLst>
                                        </p:cTn>
                                        <p:tgtEl>
                                          <p:spTgt spid="84">
                                            <p:txEl>
                                              <p:pRg st="46" end="46"/>
                                            </p:txEl>
                                          </p:spTgt>
                                        </p:tgtEl>
                                        <p:attrNameLst>
                                          <p:attrName>style.visibility</p:attrName>
                                        </p:attrNameLst>
                                      </p:cBhvr>
                                      <p:to>
                                        <p:strVal val="visible"/>
                                      </p:to>
                                    </p:set>
                                    <p:animEffect transition="in" filter="wipe(left)">
                                      <p:cBhvr>
                                        <p:cTn id="123" dur="250"/>
                                        <p:tgtEl>
                                          <p:spTgt spid="84">
                                            <p:txEl>
                                              <p:pRg st="46" end="46"/>
                                            </p:txEl>
                                          </p:spTgt>
                                        </p:tgtEl>
                                      </p:cBhvr>
                                    </p:animEffect>
                                  </p:childTnLst>
                                </p:cTn>
                              </p:par>
                            </p:childTnLst>
                          </p:cTn>
                        </p:par>
                      </p:childTnLst>
                    </p:cTn>
                  </p:par>
                  <p:par>
                    <p:cTn id="124" fill="hold">
                      <p:stCondLst>
                        <p:cond delay="indefinite"/>
                      </p:stCondLst>
                      <p:childTnLst>
                        <p:par>
                          <p:cTn id="125" fill="hold">
                            <p:stCondLst>
                              <p:cond delay="0"/>
                            </p:stCondLst>
                            <p:childTnLst>
                              <p:par>
                                <p:cTn id="126" presetID="2" presetClass="entr" presetSubtype="8" fill="hold" grpId="0" nodeType="clickEffect">
                                  <p:stCondLst>
                                    <p:cond delay="0"/>
                                  </p:stCondLst>
                                  <p:childTnLst>
                                    <p:set>
                                      <p:cBhvr>
                                        <p:cTn id="127" dur="1" fill="hold">
                                          <p:stCondLst>
                                            <p:cond delay="0"/>
                                          </p:stCondLst>
                                        </p:cTn>
                                        <p:tgtEl>
                                          <p:spTgt spid="50">
                                            <p:txEl>
                                              <p:pRg st="2" end="2"/>
                                            </p:txEl>
                                          </p:spTgt>
                                        </p:tgtEl>
                                        <p:attrNameLst>
                                          <p:attrName>style.visibility</p:attrName>
                                        </p:attrNameLst>
                                      </p:cBhvr>
                                      <p:to>
                                        <p:strVal val="visible"/>
                                      </p:to>
                                    </p:set>
                                    <p:anim calcmode="lin" valueType="num">
                                      <p:cBhvr additive="base">
                                        <p:cTn id="128" dur="500" fill="hold"/>
                                        <p:tgtEl>
                                          <p:spTgt spid="50">
                                            <p:txEl>
                                              <p:pRg st="2" end="2"/>
                                            </p:txEl>
                                          </p:spTgt>
                                        </p:tgtEl>
                                        <p:attrNameLst>
                                          <p:attrName>ppt_x</p:attrName>
                                        </p:attrNameLst>
                                      </p:cBhvr>
                                      <p:tavLst>
                                        <p:tav tm="0">
                                          <p:val>
                                            <p:strVal val="0-#ppt_w/2"/>
                                          </p:val>
                                        </p:tav>
                                        <p:tav tm="100000">
                                          <p:val>
                                            <p:strVal val="#ppt_x"/>
                                          </p:val>
                                        </p:tav>
                                      </p:tavLst>
                                    </p:anim>
                                    <p:anim calcmode="lin" valueType="num">
                                      <p:cBhvr additive="base">
                                        <p:cTn id="129" dur="500" fill="hold"/>
                                        <p:tgtEl>
                                          <p:spTgt spid="50">
                                            <p:txEl>
                                              <p:pRg st="2" end="2"/>
                                            </p:txEl>
                                          </p:spTgt>
                                        </p:tgtEl>
                                        <p:attrNameLst>
                                          <p:attrName>ppt_y</p:attrName>
                                        </p:attrNameLst>
                                      </p:cBhvr>
                                      <p:tavLst>
                                        <p:tav tm="0">
                                          <p:val>
                                            <p:strVal val="#ppt_y"/>
                                          </p:val>
                                        </p:tav>
                                        <p:tav tm="100000">
                                          <p:val>
                                            <p:strVal val="#ppt_y"/>
                                          </p:val>
                                        </p:tav>
                                      </p:tavLst>
                                    </p:anim>
                                  </p:childTnLst>
                                </p:cTn>
                              </p:par>
                              <p:par>
                                <p:cTn id="130" presetID="2" presetClass="entr" presetSubtype="8" fill="hold" grpId="0" nodeType="withEffect">
                                  <p:stCondLst>
                                    <p:cond delay="250"/>
                                  </p:stCondLst>
                                  <p:childTnLst>
                                    <p:set>
                                      <p:cBhvr>
                                        <p:cTn id="131" dur="1" fill="hold">
                                          <p:stCondLst>
                                            <p:cond delay="0"/>
                                          </p:stCondLst>
                                        </p:cTn>
                                        <p:tgtEl>
                                          <p:spTgt spid="50">
                                            <p:txEl>
                                              <p:pRg st="3" end="3"/>
                                            </p:txEl>
                                          </p:spTgt>
                                        </p:tgtEl>
                                        <p:attrNameLst>
                                          <p:attrName>style.visibility</p:attrName>
                                        </p:attrNameLst>
                                      </p:cBhvr>
                                      <p:to>
                                        <p:strVal val="visible"/>
                                      </p:to>
                                    </p:set>
                                    <p:anim calcmode="lin" valueType="num">
                                      <p:cBhvr additive="base">
                                        <p:cTn id="132" dur="500" fill="hold"/>
                                        <p:tgtEl>
                                          <p:spTgt spid="50">
                                            <p:txEl>
                                              <p:pRg st="3" end="3"/>
                                            </p:txEl>
                                          </p:spTgt>
                                        </p:tgtEl>
                                        <p:attrNameLst>
                                          <p:attrName>ppt_x</p:attrName>
                                        </p:attrNameLst>
                                      </p:cBhvr>
                                      <p:tavLst>
                                        <p:tav tm="0">
                                          <p:val>
                                            <p:strVal val="0-#ppt_w/2"/>
                                          </p:val>
                                        </p:tav>
                                        <p:tav tm="100000">
                                          <p:val>
                                            <p:strVal val="#ppt_x"/>
                                          </p:val>
                                        </p:tav>
                                      </p:tavLst>
                                    </p:anim>
                                    <p:anim calcmode="lin" valueType="num">
                                      <p:cBhvr additive="base">
                                        <p:cTn id="133" dur="500" fill="hold"/>
                                        <p:tgtEl>
                                          <p:spTgt spid="50">
                                            <p:txEl>
                                              <p:pRg st="3" end="3"/>
                                            </p:txEl>
                                          </p:spTgt>
                                        </p:tgtEl>
                                        <p:attrNameLst>
                                          <p:attrName>ppt_y</p:attrName>
                                        </p:attrNameLst>
                                      </p:cBhvr>
                                      <p:tavLst>
                                        <p:tav tm="0">
                                          <p:val>
                                            <p:strVal val="#ppt_y"/>
                                          </p:val>
                                        </p:tav>
                                        <p:tav tm="100000">
                                          <p:val>
                                            <p:strVal val="#ppt_y"/>
                                          </p:val>
                                        </p:tav>
                                      </p:tavLst>
                                    </p:anim>
                                  </p:childTnLst>
                                </p:cTn>
                              </p:par>
                              <p:par>
                                <p:cTn id="134" presetID="2" presetClass="entr" presetSubtype="8" fill="hold" grpId="0" nodeType="withEffect">
                                  <p:stCondLst>
                                    <p:cond delay="500"/>
                                  </p:stCondLst>
                                  <p:childTnLst>
                                    <p:set>
                                      <p:cBhvr>
                                        <p:cTn id="135" dur="1" fill="hold">
                                          <p:stCondLst>
                                            <p:cond delay="0"/>
                                          </p:stCondLst>
                                        </p:cTn>
                                        <p:tgtEl>
                                          <p:spTgt spid="50">
                                            <p:txEl>
                                              <p:pRg st="4" end="4"/>
                                            </p:txEl>
                                          </p:spTgt>
                                        </p:tgtEl>
                                        <p:attrNameLst>
                                          <p:attrName>style.visibility</p:attrName>
                                        </p:attrNameLst>
                                      </p:cBhvr>
                                      <p:to>
                                        <p:strVal val="visible"/>
                                      </p:to>
                                    </p:set>
                                    <p:anim calcmode="lin" valueType="num">
                                      <p:cBhvr additive="base">
                                        <p:cTn id="136" dur="500" fill="hold"/>
                                        <p:tgtEl>
                                          <p:spTgt spid="50">
                                            <p:txEl>
                                              <p:pRg st="4" end="4"/>
                                            </p:txEl>
                                          </p:spTgt>
                                        </p:tgtEl>
                                        <p:attrNameLst>
                                          <p:attrName>ppt_x</p:attrName>
                                        </p:attrNameLst>
                                      </p:cBhvr>
                                      <p:tavLst>
                                        <p:tav tm="0">
                                          <p:val>
                                            <p:strVal val="0-#ppt_w/2"/>
                                          </p:val>
                                        </p:tav>
                                        <p:tav tm="100000">
                                          <p:val>
                                            <p:strVal val="#ppt_x"/>
                                          </p:val>
                                        </p:tav>
                                      </p:tavLst>
                                    </p:anim>
                                    <p:anim calcmode="lin" valueType="num">
                                      <p:cBhvr additive="base">
                                        <p:cTn id="137" dur="500" fill="hold"/>
                                        <p:tgtEl>
                                          <p:spTgt spid="50">
                                            <p:txEl>
                                              <p:pRg st="4" end="4"/>
                                            </p:txEl>
                                          </p:spTgt>
                                        </p:tgtEl>
                                        <p:attrNameLst>
                                          <p:attrName>ppt_y</p:attrName>
                                        </p:attrNameLst>
                                      </p:cBhvr>
                                      <p:tavLst>
                                        <p:tav tm="0">
                                          <p:val>
                                            <p:strVal val="#ppt_y"/>
                                          </p:val>
                                        </p:tav>
                                        <p:tav tm="100000">
                                          <p:val>
                                            <p:strVal val="#ppt_y"/>
                                          </p:val>
                                        </p:tav>
                                      </p:tavLst>
                                    </p:anim>
                                  </p:childTnLst>
                                </p:cTn>
                              </p:par>
                              <p:par>
                                <p:cTn id="138" presetID="2" presetClass="entr" presetSubtype="8" fill="hold" grpId="0" nodeType="withEffect">
                                  <p:stCondLst>
                                    <p:cond delay="750"/>
                                  </p:stCondLst>
                                  <p:childTnLst>
                                    <p:set>
                                      <p:cBhvr>
                                        <p:cTn id="139" dur="1" fill="hold">
                                          <p:stCondLst>
                                            <p:cond delay="0"/>
                                          </p:stCondLst>
                                        </p:cTn>
                                        <p:tgtEl>
                                          <p:spTgt spid="50">
                                            <p:txEl>
                                              <p:pRg st="5" end="5"/>
                                            </p:txEl>
                                          </p:spTgt>
                                        </p:tgtEl>
                                        <p:attrNameLst>
                                          <p:attrName>style.visibility</p:attrName>
                                        </p:attrNameLst>
                                      </p:cBhvr>
                                      <p:to>
                                        <p:strVal val="visible"/>
                                      </p:to>
                                    </p:set>
                                    <p:anim calcmode="lin" valueType="num">
                                      <p:cBhvr additive="base">
                                        <p:cTn id="140" dur="500" fill="hold"/>
                                        <p:tgtEl>
                                          <p:spTgt spid="50">
                                            <p:txEl>
                                              <p:pRg st="5" end="5"/>
                                            </p:txEl>
                                          </p:spTgt>
                                        </p:tgtEl>
                                        <p:attrNameLst>
                                          <p:attrName>ppt_x</p:attrName>
                                        </p:attrNameLst>
                                      </p:cBhvr>
                                      <p:tavLst>
                                        <p:tav tm="0">
                                          <p:val>
                                            <p:strVal val="0-#ppt_w/2"/>
                                          </p:val>
                                        </p:tav>
                                        <p:tav tm="100000">
                                          <p:val>
                                            <p:strVal val="#ppt_x"/>
                                          </p:val>
                                        </p:tav>
                                      </p:tavLst>
                                    </p:anim>
                                    <p:anim calcmode="lin" valueType="num">
                                      <p:cBhvr additive="base">
                                        <p:cTn id="141" dur="500" fill="hold"/>
                                        <p:tgtEl>
                                          <p:spTgt spid="5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2" presetClass="entr" presetSubtype="8" fill="hold" grpId="0" nodeType="clickEffect">
                                  <p:stCondLst>
                                    <p:cond delay="0"/>
                                  </p:stCondLst>
                                  <p:childTnLst>
                                    <p:set>
                                      <p:cBhvr>
                                        <p:cTn id="145" dur="1" fill="hold">
                                          <p:stCondLst>
                                            <p:cond delay="0"/>
                                          </p:stCondLst>
                                        </p:cTn>
                                        <p:tgtEl>
                                          <p:spTgt spid="50">
                                            <p:txEl>
                                              <p:pRg st="7" end="7"/>
                                            </p:txEl>
                                          </p:spTgt>
                                        </p:tgtEl>
                                        <p:attrNameLst>
                                          <p:attrName>style.visibility</p:attrName>
                                        </p:attrNameLst>
                                      </p:cBhvr>
                                      <p:to>
                                        <p:strVal val="visible"/>
                                      </p:to>
                                    </p:set>
                                    <p:anim calcmode="lin" valueType="num">
                                      <p:cBhvr additive="base">
                                        <p:cTn id="146" dur="500" fill="hold"/>
                                        <p:tgtEl>
                                          <p:spTgt spid="50">
                                            <p:txEl>
                                              <p:pRg st="7" end="7"/>
                                            </p:txEl>
                                          </p:spTgt>
                                        </p:tgtEl>
                                        <p:attrNameLst>
                                          <p:attrName>ppt_x</p:attrName>
                                        </p:attrNameLst>
                                      </p:cBhvr>
                                      <p:tavLst>
                                        <p:tav tm="0">
                                          <p:val>
                                            <p:strVal val="0-#ppt_w/2"/>
                                          </p:val>
                                        </p:tav>
                                        <p:tav tm="100000">
                                          <p:val>
                                            <p:strVal val="#ppt_x"/>
                                          </p:val>
                                        </p:tav>
                                      </p:tavLst>
                                    </p:anim>
                                    <p:anim calcmode="lin" valueType="num">
                                      <p:cBhvr additive="base">
                                        <p:cTn id="147" dur="500" fill="hold"/>
                                        <p:tgtEl>
                                          <p:spTgt spid="50">
                                            <p:txEl>
                                              <p:pRg st="7" end="7"/>
                                            </p:txEl>
                                          </p:spTgt>
                                        </p:tgtEl>
                                        <p:attrNameLst>
                                          <p:attrName>ppt_y</p:attrName>
                                        </p:attrNameLst>
                                      </p:cBhvr>
                                      <p:tavLst>
                                        <p:tav tm="0">
                                          <p:val>
                                            <p:strVal val="#ppt_y"/>
                                          </p:val>
                                        </p:tav>
                                        <p:tav tm="100000">
                                          <p:val>
                                            <p:strVal val="#ppt_y"/>
                                          </p:val>
                                        </p:tav>
                                      </p:tavLst>
                                    </p:anim>
                                  </p:childTnLst>
                                </p:cTn>
                              </p:par>
                              <p:par>
                                <p:cTn id="148" presetID="2" presetClass="entr" presetSubtype="8" fill="hold" grpId="0" nodeType="withEffect">
                                  <p:stCondLst>
                                    <p:cond delay="250"/>
                                  </p:stCondLst>
                                  <p:childTnLst>
                                    <p:set>
                                      <p:cBhvr>
                                        <p:cTn id="149" dur="1" fill="hold">
                                          <p:stCondLst>
                                            <p:cond delay="0"/>
                                          </p:stCondLst>
                                        </p:cTn>
                                        <p:tgtEl>
                                          <p:spTgt spid="50">
                                            <p:txEl>
                                              <p:pRg st="8" end="8"/>
                                            </p:txEl>
                                          </p:spTgt>
                                        </p:tgtEl>
                                        <p:attrNameLst>
                                          <p:attrName>style.visibility</p:attrName>
                                        </p:attrNameLst>
                                      </p:cBhvr>
                                      <p:to>
                                        <p:strVal val="visible"/>
                                      </p:to>
                                    </p:set>
                                    <p:anim calcmode="lin" valueType="num">
                                      <p:cBhvr additive="base">
                                        <p:cTn id="150" dur="500" fill="hold"/>
                                        <p:tgtEl>
                                          <p:spTgt spid="50">
                                            <p:txEl>
                                              <p:pRg st="8" end="8"/>
                                            </p:txEl>
                                          </p:spTgt>
                                        </p:tgtEl>
                                        <p:attrNameLst>
                                          <p:attrName>ppt_x</p:attrName>
                                        </p:attrNameLst>
                                      </p:cBhvr>
                                      <p:tavLst>
                                        <p:tav tm="0">
                                          <p:val>
                                            <p:strVal val="0-#ppt_w/2"/>
                                          </p:val>
                                        </p:tav>
                                        <p:tav tm="100000">
                                          <p:val>
                                            <p:strVal val="#ppt_x"/>
                                          </p:val>
                                        </p:tav>
                                      </p:tavLst>
                                    </p:anim>
                                    <p:anim calcmode="lin" valueType="num">
                                      <p:cBhvr additive="base">
                                        <p:cTn id="151" dur="500" fill="hold"/>
                                        <p:tgtEl>
                                          <p:spTgt spid="50">
                                            <p:txEl>
                                              <p:pRg st="8" end="8"/>
                                            </p:txEl>
                                          </p:spTgt>
                                        </p:tgtEl>
                                        <p:attrNameLst>
                                          <p:attrName>ppt_y</p:attrName>
                                        </p:attrNameLst>
                                      </p:cBhvr>
                                      <p:tavLst>
                                        <p:tav tm="0">
                                          <p:val>
                                            <p:strVal val="#ppt_y"/>
                                          </p:val>
                                        </p:tav>
                                        <p:tav tm="100000">
                                          <p:val>
                                            <p:strVal val="#ppt_y"/>
                                          </p:val>
                                        </p:tav>
                                      </p:tavLst>
                                    </p:anim>
                                  </p:childTnLst>
                                </p:cTn>
                              </p:par>
                              <p:par>
                                <p:cTn id="152" presetID="2" presetClass="entr" presetSubtype="8" fill="hold" grpId="0" nodeType="withEffect">
                                  <p:stCondLst>
                                    <p:cond delay="500"/>
                                  </p:stCondLst>
                                  <p:childTnLst>
                                    <p:set>
                                      <p:cBhvr>
                                        <p:cTn id="153" dur="1" fill="hold">
                                          <p:stCondLst>
                                            <p:cond delay="0"/>
                                          </p:stCondLst>
                                        </p:cTn>
                                        <p:tgtEl>
                                          <p:spTgt spid="50">
                                            <p:txEl>
                                              <p:pRg st="9" end="9"/>
                                            </p:txEl>
                                          </p:spTgt>
                                        </p:tgtEl>
                                        <p:attrNameLst>
                                          <p:attrName>style.visibility</p:attrName>
                                        </p:attrNameLst>
                                      </p:cBhvr>
                                      <p:to>
                                        <p:strVal val="visible"/>
                                      </p:to>
                                    </p:set>
                                    <p:anim calcmode="lin" valueType="num">
                                      <p:cBhvr additive="base">
                                        <p:cTn id="154" dur="500" fill="hold"/>
                                        <p:tgtEl>
                                          <p:spTgt spid="50">
                                            <p:txEl>
                                              <p:pRg st="9" end="9"/>
                                            </p:txEl>
                                          </p:spTgt>
                                        </p:tgtEl>
                                        <p:attrNameLst>
                                          <p:attrName>ppt_x</p:attrName>
                                        </p:attrNameLst>
                                      </p:cBhvr>
                                      <p:tavLst>
                                        <p:tav tm="0">
                                          <p:val>
                                            <p:strVal val="0-#ppt_w/2"/>
                                          </p:val>
                                        </p:tav>
                                        <p:tav tm="100000">
                                          <p:val>
                                            <p:strVal val="#ppt_x"/>
                                          </p:val>
                                        </p:tav>
                                      </p:tavLst>
                                    </p:anim>
                                    <p:anim calcmode="lin" valueType="num">
                                      <p:cBhvr additive="base">
                                        <p:cTn id="155" dur="500" fill="hold"/>
                                        <p:tgtEl>
                                          <p:spTgt spid="50">
                                            <p:txEl>
                                              <p:pRg st="9" end="9"/>
                                            </p:txEl>
                                          </p:spTgt>
                                        </p:tgtEl>
                                        <p:attrNameLst>
                                          <p:attrName>ppt_y</p:attrName>
                                        </p:attrNameLst>
                                      </p:cBhvr>
                                      <p:tavLst>
                                        <p:tav tm="0">
                                          <p:val>
                                            <p:strVal val="#ppt_y"/>
                                          </p:val>
                                        </p:tav>
                                        <p:tav tm="100000">
                                          <p:val>
                                            <p:strVal val="#ppt_y"/>
                                          </p:val>
                                        </p:tav>
                                      </p:tavLst>
                                    </p:anim>
                                  </p:childTnLst>
                                </p:cTn>
                              </p:par>
                              <p:par>
                                <p:cTn id="156" presetID="2" presetClass="entr" presetSubtype="8" fill="hold" grpId="0" nodeType="withEffect">
                                  <p:stCondLst>
                                    <p:cond delay="750"/>
                                  </p:stCondLst>
                                  <p:childTnLst>
                                    <p:set>
                                      <p:cBhvr>
                                        <p:cTn id="157" dur="1" fill="hold">
                                          <p:stCondLst>
                                            <p:cond delay="0"/>
                                          </p:stCondLst>
                                        </p:cTn>
                                        <p:tgtEl>
                                          <p:spTgt spid="50">
                                            <p:txEl>
                                              <p:pRg st="10" end="10"/>
                                            </p:txEl>
                                          </p:spTgt>
                                        </p:tgtEl>
                                        <p:attrNameLst>
                                          <p:attrName>style.visibility</p:attrName>
                                        </p:attrNameLst>
                                      </p:cBhvr>
                                      <p:to>
                                        <p:strVal val="visible"/>
                                      </p:to>
                                    </p:set>
                                    <p:anim calcmode="lin" valueType="num">
                                      <p:cBhvr additive="base">
                                        <p:cTn id="158" dur="500" fill="hold"/>
                                        <p:tgtEl>
                                          <p:spTgt spid="50">
                                            <p:txEl>
                                              <p:pRg st="10" end="10"/>
                                            </p:txEl>
                                          </p:spTgt>
                                        </p:tgtEl>
                                        <p:attrNameLst>
                                          <p:attrName>ppt_x</p:attrName>
                                        </p:attrNameLst>
                                      </p:cBhvr>
                                      <p:tavLst>
                                        <p:tav tm="0">
                                          <p:val>
                                            <p:strVal val="0-#ppt_w/2"/>
                                          </p:val>
                                        </p:tav>
                                        <p:tav tm="100000">
                                          <p:val>
                                            <p:strVal val="#ppt_x"/>
                                          </p:val>
                                        </p:tav>
                                      </p:tavLst>
                                    </p:anim>
                                    <p:anim calcmode="lin" valueType="num">
                                      <p:cBhvr additive="base">
                                        <p:cTn id="159" dur="500" fill="hold"/>
                                        <p:tgtEl>
                                          <p:spTgt spid="50">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0" grpId="0" uiExpand="1" build="p"/>
      <p:bldP spid="84"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89828826-234B-45D5-9B40-C0C3F05C0064}"/>
              </a:ext>
            </a:extLst>
          </p:cNvPr>
          <p:cNvSpPr>
            <a:spLocks noGrp="1"/>
          </p:cNvSpPr>
          <p:nvPr>
            <p:ph idx="1"/>
          </p:nvPr>
        </p:nvSpPr>
        <p:spPr>
          <a:xfrm>
            <a:off x="1202918" y="2011679"/>
            <a:ext cx="10989081" cy="4846321"/>
          </a:xfrm>
        </p:spPr>
        <p:txBody>
          <a:bodyPr>
            <a:normAutofit/>
          </a:bodyPr>
          <a:lstStyle/>
          <a:p>
            <a:pPr marL="0" indent="0">
              <a:buNone/>
            </a:pPr>
            <a:r>
              <a:rPr lang="en-GB" dirty="0">
                <a:solidFill>
                  <a:schemeClr val="bg1">
                    <a:lumMod val="90000"/>
                    <a:lumOff val="10000"/>
                  </a:schemeClr>
                </a:solidFill>
              </a:rPr>
              <a:t>1. How would you describe your level of stress?	</a:t>
            </a:r>
            <a:r>
              <a:rPr lang="en-GB" dirty="0">
                <a:solidFill>
                  <a:schemeClr val="bg1">
                    <a:lumMod val="75000"/>
                    <a:lumOff val="25000"/>
                  </a:schemeClr>
                </a:solidFill>
              </a:rPr>
              <a:t>          </a:t>
            </a:r>
            <a:r>
              <a:rPr lang="en-GB" dirty="0">
                <a:solidFill>
                  <a:srgbClr val="C00000"/>
                </a:solidFill>
              </a:rPr>
              <a:t>Average: 3.221</a:t>
            </a:r>
          </a:p>
          <a:p>
            <a:pPr marL="0" indent="0">
              <a:buNone/>
            </a:pPr>
            <a:r>
              <a:rPr lang="en-GB" dirty="0">
                <a:solidFill>
                  <a:schemeClr val="bg1">
                    <a:lumMod val="90000"/>
                    <a:lumOff val="10000"/>
                  </a:schemeClr>
                </a:solidFill>
              </a:rPr>
              <a:t>2. In what situations will you most likely come into stress an stress-related issues?</a:t>
            </a:r>
            <a:r>
              <a:rPr lang="en-GB" baseline="30000" dirty="0">
                <a:solidFill>
                  <a:schemeClr val="bg1">
                    <a:lumMod val="90000"/>
                    <a:lumOff val="10000"/>
                  </a:schemeClr>
                </a:solidFill>
              </a:rPr>
              <a:t> </a:t>
            </a:r>
          </a:p>
          <a:p>
            <a:pPr marL="0" indent="0">
              <a:buNone/>
            </a:pPr>
            <a:r>
              <a:rPr lang="en-GB" dirty="0">
                <a:solidFill>
                  <a:schemeClr val="bg2"/>
                </a:solidFill>
              </a:rPr>
              <a:t>3. What would you usually do to cope with stress?</a:t>
            </a:r>
          </a:p>
          <a:p>
            <a:pPr marL="0" indent="0">
              <a:buNone/>
            </a:pPr>
            <a:r>
              <a:rPr lang="en-GB" dirty="0">
                <a:solidFill>
                  <a:schemeClr val="bg1">
                    <a:lumMod val="90000"/>
                    <a:lumOff val="10000"/>
                  </a:schemeClr>
                </a:solidFill>
              </a:rPr>
              <a:t>4. (</a:t>
            </a:r>
            <a:r>
              <a:rPr lang="en-GB" dirty="0" err="1">
                <a:solidFill>
                  <a:schemeClr val="bg1">
                    <a:lumMod val="90000"/>
                    <a:lumOff val="10000"/>
                  </a:schemeClr>
                </a:solidFill>
              </a:rPr>
              <a:t>i</a:t>
            </a:r>
            <a:r>
              <a:rPr lang="en-GB" dirty="0">
                <a:solidFill>
                  <a:schemeClr val="bg1">
                    <a:lumMod val="90000"/>
                    <a:lumOff val="10000"/>
                  </a:schemeClr>
                </a:solidFill>
              </a:rPr>
              <a:t>) Have you thought of committing suicide due to stress or stress-related issues?</a:t>
            </a:r>
          </a:p>
          <a:p>
            <a:pPr marL="0" indent="0">
              <a:buNone/>
            </a:pPr>
            <a:r>
              <a:rPr lang="en-GB" dirty="0">
                <a:solidFill>
                  <a:schemeClr val="bg1">
                    <a:lumMod val="90000"/>
                    <a:lumOff val="10000"/>
                  </a:schemeClr>
                </a:solidFill>
              </a:rPr>
              <a:t>     (ii) If yes, did you seek help?</a:t>
            </a:r>
          </a:p>
          <a:p>
            <a:pPr marL="0" indent="0">
              <a:buNone/>
            </a:pPr>
            <a:r>
              <a:rPr lang="en-GB" dirty="0">
                <a:solidFill>
                  <a:schemeClr val="bg1">
                    <a:lumMod val="90000"/>
                    <a:lumOff val="10000"/>
                  </a:schemeClr>
                </a:solidFill>
              </a:rPr>
              <a:t>5. Have you constantly experienced any of the following symptoms due to stress?</a:t>
            </a:r>
          </a:p>
          <a:p>
            <a:pPr marL="0" indent="0">
              <a:buNone/>
            </a:pPr>
            <a:r>
              <a:rPr lang="en-GB" sz="1800" dirty="0">
                <a:solidFill>
                  <a:schemeClr val="bg1">
                    <a:lumMod val="75000"/>
                    <a:lumOff val="25000"/>
                  </a:schemeClr>
                </a:solidFill>
              </a:rPr>
              <a:t>	</a:t>
            </a:r>
            <a:r>
              <a:rPr lang="en-GB" sz="1600" dirty="0">
                <a:solidFill>
                  <a:schemeClr val="bg1">
                    <a:lumMod val="75000"/>
                    <a:lumOff val="25000"/>
                  </a:schemeClr>
                </a:solidFill>
              </a:rPr>
              <a:t>Bad temper; Overreaction; shortened attention span; Nausea; Lack of appetite; Fatigue; Frustration; Anxiety; 	Insomnia;  Depression</a:t>
            </a:r>
            <a:endParaRPr lang="en-GB" sz="1800" dirty="0">
              <a:solidFill>
                <a:schemeClr val="bg1">
                  <a:lumMod val="75000"/>
                  <a:lumOff val="25000"/>
                </a:schemeClr>
              </a:solidFill>
            </a:endParaRPr>
          </a:p>
        </p:txBody>
      </p:sp>
      <p:sp>
        <p:nvSpPr>
          <p:cNvPr id="4" name="標題 1">
            <a:extLst>
              <a:ext uri="{FF2B5EF4-FFF2-40B4-BE49-F238E27FC236}">
                <a16:creationId xmlns:a16="http://schemas.microsoft.com/office/drawing/2014/main" id="{9D0D71DF-2F7F-463F-9486-8F098989F0ED}"/>
              </a:ext>
            </a:extLst>
          </p:cNvPr>
          <p:cNvSpPr txBox="1">
            <a:spLocks/>
          </p:cNvSpPr>
          <p:nvPr/>
        </p:nvSpPr>
        <p:spPr>
          <a:xfrm>
            <a:off x="1202919" y="371260"/>
            <a:ext cx="5258033"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3200" b="1" dirty="0">
                <a:solidFill>
                  <a:schemeClr val="tx1">
                    <a:lumMod val="20000"/>
                    <a:lumOff val="80000"/>
                  </a:schemeClr>
                </a:solidFill>
                <a:effectLst>
                  <a:outerShdw blurRad="38100" dist="38100" dir="2700000" algn="tl">
                    <a:srgbClr val="000000">
                      <a:alpha val="43137"/>
                    </a:srgbClr>
                  </a:outerShdw>
                </a:effectLst>
              </a:rPr>
              <a:t>methodology</a:t>
            </a:r>
            <a:endParaRPr lang="en-GB" sz="2000" dirty="0">
              <a:solidFill>
                <a:schemeClr val="tx1">
                  <a:lumMod val="50000"/>
                </a:schemeClr>
              </a:solidFill>
              <a:effectLst>
                <a:outerShdw blurRad="38100" dist="38100" dir="2700000" algn="tl">
                  <a:srgbClr val="000000">
                    <a:alpha val="43137"/>
                  </a:srgbClr>
                </a:outerShdw>
              </a:effectLst>
            </a:endParaRPr>
          </a:p>
        </p:txBody>
      </p:sp>
      <p:sp>
        <p:nvSpPr>
          <p:cNvPr id="6" name="標題 1">
            <a:extLst>
              <a:ext uri="{FF2B5EF4-FFF2-40B4-BE49-F238E27FC236}">
                <a16:creationId xmlns:a16="http://schemas.microsoft.com/office/drawing/2014/main" id="{55FF2A4F-7A30-44F0-B3B3-4AC3F6F4F2E3}"/>
              </a:ext>
            </a:extLst>
          </p:cNvPr>
          <p:cNvSpPr txBox="1">
            <a:spLocks/>
          </p:cNvSpPr>
          <p:nvPr/>
        </p:nvSpPr>
        <p:spPr>
          <a:xfrm>
            <a:off x="1202919" y="780521"/>
            <a:ext cx="3107824"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2000" b="1" dirty="0">
                <a:solidFill>
                  <a:schemeClr val="tx1">
                    <a:lumMod val="50000"/>
                  </a:schemeClr>
                </a:solidFill>
                <a:effectLst>
                  <a:outerShdw blurRad="38100" dist="38100" dir="2700000" algn="tl">
                    <a:srgbClr val="000000">
                      <a:alpha val="43137"/>
                    </a:srgbClr>
                  </a:outerShdw>
                </a:effectLst>
              </a:rPr>
              <a:t>- Questionnaire</a:t>
            </a:r>
            <a:endParaRPr lang="en-GB" sz="1400" dirty="0">
              <a:solidFill>
                <a:schemeClr val="tx1">
                  <a:lumMod val="50000"/>
                </a:schemeClr>
              </a:solidFill>
              <a:effectLst>
                <a:outerShdw blurRad="38100" dist="38100" dir="2700000" algn="tl">
                  <a:srgbClr val="000000">
                    <a:alpha val="43137"/>
                  </a:srgbClr>
                </a:outerShdw>
              </a:effectLst>
            </a:endParaRPr>
          </a:p>
        </p:txBody>
      </p:sp>
      <p:sp>
        <p:nvSpPr>
          <p:cNvPr id="7" name="標題 1">
            <a:extLst>
              <a:ext uri="{FF2B5EF4-FFF2-40B4-BE49-F238E27FC236}">
                <a16:creationId xmlns:a16="http://schemas.microsoft.com/office/drawing/2014/main" id="{89EA0ED0-E01E-4585-83F0-974A3FFC9176}"/>
              </a:ext>
            </a:extLst>
          </p:cNvPr>
          <p:cNvSpPr txBox="1">
            <a:spLocks/>
          </p:cNvSpPr>
          <p:nvPr/>
        </p:nvSpPr>
        <p:spPr>
          <a:xfrm>
            <a:off x="1612351" y="1045306"/>
            <a:ext cx="3107824"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2000" b="1" dirty="0">
                <a:solidFill>
                  <a:srgbClr val="8D8B2D"/>
                </a:solidFill>
                <a:effectLst>
                  <a:outerShdw blurRad="38100" dist="38100" dir="2700000" algn="tl">
                    <a:srgbClr val="000000">
                      <a:alpha val="43137"/>
                    </a:srgbClr>
                  </a:outerShdw>
                </a:effectLst>
              </a:rPr>
              <a:t>-  Analysis</a:t>
            </a:r>
          </a:p>
        </p:txBody>
      </p:sp>
      <p:sp>
        <p:nvSpPr>
          <p:cNvPr id="2" name="矩形 1">
            <a:extLst>
              <a:ext uri="{FF2B5EF4-FFF2-40B4-BE49-F238E27FC236}">
                <a16:creationId xmlns:a16="http://schemas.microsoft.com/office/drawing/2014/main" id="{88678C6A-CFFD-44C1-9DD2-ADBEE341BDEE}"/>
              </a:ext>
            </a:extLst>
          </p:cNvPr>
          <p:cNvSpPr/>
          <p:nvPr/>
        </p:nvSpPr>
        <p:spPr>
          <a:xfrm>
            <a:off x="10179941" y="2256238"/>
            <a:ext cx="1713098" cy="369332"/>
          </a:xfrm>
          <a:prstGeom prst="rect">
            <a:avLst/>
          </a:prstGeom>
        </p:spPr>
        <p:txBody>
          <a:bodyPr wrap="none">
            <a:spAutoFit/>
          </a:bodyPr>
          <a:lstStyle/>
          <a:p>
            <a:r>
              <a:rPr lang="en-GB" baseline="30000" dirty="0">
                <a:solidFill>
                  <a:srgbClr val="C00000"/>
                </a:solidFill>
              </a:rPr>
              <a:t>Work stress </a:t>
            </a:r>
            <a:r>
              <a:rPr lang="en-GB" dirty="0">
                <a:solidFill>
                  <a:srgbClr val="C00000"/>
                </a:solidFill>
              </a:rPr>
              <a:t>&gt;</a:t>
            </a:r>
            <a:r>
              <a:rPr lang="en-GB" baseline="-25000" dirty="0">
                <a:solidFill>
                  <a:srgbClr val="C00000"/>
                </a:solidFill>
              </a:rPr>
              <a:t>Life stress</a:t>
            </a:r>
            <a:endParaRPr lang="en-GB" baseline="-25000" dirty="0">
              <a:solidFill>
                <a:schemeClr val="bg1">
                  <a:lumMod val="90000"/>
                  <a:lumOff val="10000"/>
                </a:schemeClr>
              </a:solidFill>
            </a:endParaRPr>
          </a:p>
        </p:txBody>
      </p:sp>
      <p:sp>
        <p:nvSpPr>
          <p:cNvPr id="8" name="矩形 7">
            <a:extLst>
              <a:ext uri="{FF2B5EF4-FFF2-40B4-BE49-F238E27FC236}">
                <a16:creationId xmlns:a16="http://schemas.microsoft.com/office/drawing/2014/main" id="{C8956025-15FB-4A49-B898-C7F0C2DCFAD5}"/>
              </a:ext>
            </a:extLst>
          </p:cNvPr>
          <p:cNvSpPr/>
          <p:nvPr/>
        </p:nvSpPr>
        <p:spPr>
          <a:xfrm>
            <a:off x="1202918" y="1958339"/>
            <a:ext cx="5889048" cy="397032"/>
          </a:xfrm>
          <a:prstGeom prst="rect">
            <a:avLst/>
          </a:prstGeom>
        </p:spPr>
        <p:txBody>
          <a:bodyPr wrap="none">
            <a:spAutoFit/>
          </a:bodyPr>
          <a:lstStyle/>
          <a:p>
            <a:pPr lvl="0" defTabSz="914400">
              <a:lnSpc>
                <a:spcPct val="90000"/>
              </a:lnSpc>
              <a:spcBef>
                <a:spcPts val="1200"/>
              </a:spcBef>
              <a:spcAft>
                <a:spcPts val="200"/>
              </a:spcAft>
              <a:buClr>
                <a:srgbClr val="C8C856"/>
              </a:buClr>
            </a:pPr>
            <a:r>
              <a:rPr lang="en-GB" sz="2200" dirty="0">
                <a:solidFill>
                  <a:srgbClr val="2C2C2C">
                    <a:lumMod val="90000"/>
                    <a:lumOff val="10000"/>
                  </a:srgbClr>
                </a:solidFill>
              </a:rPr>
              <a:t>3. What would you usually do to cope with stress?</a:t>
            </a:r>
          </a:p>
        </p:txBody>
      </p:sp>
      <p:pic>
        <p:nvPicPr>
          <p:cNvPr id="9" name="圖片 8">
            <a:extLst>
              <a:ext uri="{FF2B5EF4-FFF2-40B4-BE49-F238E27FC236}">
                <a16:creationId xmlns:a16="http://schemas.microsoft.com/office/drawing/2014/main" id="{79B4DC00-621B-4B8F-A49D-9FEE9FA882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1966" y="2966217"/>
            <a:ext cx="470397" cy="399837"/>
          </a:xfrm>
          <a:prstGeom prst="rect">
            <a:avLst/>
          </a:prstGeom>
        </p:spPr>
      </p:pic>
      <p:pic>
        <p:nvPicPr>
          <p:cNvPr id="10" name="圖片 9">
            <a:extLst>
              <a:ext uri="{FF2B5EF4-FFF2-40B4-BE49-F238E27FC236}">
                <a16:creationId xmlns:a16="http://schemas.microsoft.com/office/drawing/2014/main" id="{EA905581-2AA6-4C8A-B324-772A649701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2363" y="2966217"/>
            <a:ext cx="439374" cy="439374"/>
          </a:xfrm>
          <a:prstGeom prst="rect">
            <a:avLst/>
          </a:prstGeom>
        </p:spPr>
      </p:pic>
    </p:spTree>
    <p:extLst>
      <p:ext uri="{BB962C8B-B14F-4D97-AF65-F5344CB8AC3E}">
        <p14:creationId xmlns:p14="http://schemas.microsoft.com/office/powerpoint/2010/main" val="101866483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0"/>
                                  </p:stCondLst>
                                  <p:childTnLst>
                                    <p:animMotion origin="layout" path="M -4.16667E-6 0.14771 L 0.00013 -0.00206 " pathEditMode="fixed" rAng="0" ptsTypes="AA">
                                      <p:cBhvr>
                                        <p:cTn id="6" dur="1000" spd="-100000" fill="hold"/>
                                        <p:tgtEl>
                                          <p:spTgt spid="8"/>
                                        </p:tgtEl>
                                        <p:attrNameLst>
                                          <p:attrName>ppt_x</p:attrName>
                                          <p:attrName>ppt_y</p:attrName>
                                        </p:attrNameLst>
                                      </p:cBhvr>
                                      <p:rCtr x="0" y="-7500"/>
                                    </p:animMotion>
                                  </p:childTnLst>
                                </p:cTn>
                              </p:par>
                            </p:childTnLst>
                          </p:cTn>
                        </p:par>
                        <p:par>
                          <p:cTn id="7" fill="hold">
                            <p:stCondLst>
                              <p:cond delay="1000"/>
                            </p:stCondLst>
                            <p:childTnLst>
                              <p:par>
                                <p:cTn id="8" presetID="10"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par>
                                <p:cTn id="32" presetID="10"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a:extLst>
              <a:ext uri="{FF2B5EF4-FFF2-40B4-BE49-F238E27FC236}">
                <a16:creationId xmlns:a16="http://schemas.microsoft.com/office/drawing/2014/main" id="{C093F545-7B69-464C-969D-5D9619CDB853}"/>
              </a:ext>
            </a:extLst>
          </p:cNvPr>
          <p:cNvPicPr>
            <a:picLocks noChangeAspect="1"/>
          </p:cNvPicPr>
          <p:nvPr/>
        </p:nvPicPr>
        <p:blipFill>
          <a:blip r:embed="rId2"/>
          <a:stretch>
            <a:fillRect/>
          </a:stretch>
        </p:blipFill>
        <p:spPr>
          <a:xfrm>
            <a:off x="3578338" y="2723632"/>
            <a:ext cx="4804064" cy="2786113"/>
          </a:xfrm>
          <a:prstGeom prst="rect">
            <a:avLst/>
          </a:prstGeom>
        </p:spPr>
      </p:pic>
      <p:sp>
        <p:nvSpPr>
          <p:cNvPr id="4" name="標題 1">
            <a:extLst>
              <a:ext uri="{FF2B5EF4-FFF2-40B4-BE49-F238E27FC236}">
                <a16:creationId xmlns:a16="http://schemas.microsoft.com/office/drawing/2014/main" id="{9D0D71DF-2F7F-463F-9486-8F098989F0ED}"/>
              </a:ext>
            </a:extLst>
          </p:cNvPr>
          <p:cNvSpPr txBox="1">
            <a:spLocks/>
          </p:cNvSpPr>
          <p:nvPr/>
        </p:nvSpPr>
        <p:spPr>
          <a:xfrm>
            <a:off x="1202919" y="371260"/>
            <a:ext cx="5258033"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3200" b="1" dirty="0">
                <a:solidFill>
                  <a:schemeClr val="tx1">
                    <a:lumMod val="20000"/>
                    <a:lumOff val="80000"/>
                  </a:schemeClr>
                </a:solidFill>
                <a:effectLst>
                  <a:outerShdw blurRad="38100" dist="38100" dir="2700000" algn="tl">
                    <a:srgbClr val="000000">
                      <a:alpha val="43137"/>
                    </a:srgbClr>
                  </a:outerShdw>
                </a:effectLst>
              </a:rPr>
              <a:t>methodology</a:t>
            </a:r>
            <a:endParaRPr lang="en-GB" sz="2000" dirty="0">
              <a:solidFill>
                <a:schemeClr val="tx1">
                  <a:lumMod val="50000"/>
                </a:schemeClr>
              </a:solidFill>
              <a:effectLst>
                <a:outerShdw blurRad="38100" dist="38100" dir="2700000" algn="tl">
                  <a:srgbClr val="000000">
                    <a:alpha val="43137"/>
                  </a:srgbClr>
                </a:outerShdw>
              </a:effectLst>
            </a:endParaRPr>
          </a:p>
        </p:txBody>
      </p:sp>
      <p:sp>
        <p:nvSpPr>
          <p:cNvPr id="6" name="標題 1">
            <a:extLst>
              <a:ext uri="{FF2B5EF4-FFF2-40B4-BE49-F238E27FC236}">
                <a16:creationId xmlns:a16="http://schemas.microsoft.com/office/drawing/2014/main" id="{55FF2A4F-7A30-44F0-B3B3-4AC3F6F4F2E3}"/>
              </a:ext>
            </a:extLst>
          </p:cNvPr>
          <p:cNvSpPr txBox="1">
            <a:spLocks/>
          </p:cNvSpPr>
          <p:nvPr/>
        </p:nvSpPr>
        <p:spPr>
          <a:xfrm>
            <a:off x="1202919" y="780521"/>
            <a:ext cx="3107824"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2000" b="1" dirty="0">
                <a:solidFill>
                  <a:schemeClr val="tx1">
                    <a:lumMod val="50000"/>
                  </a:schemeClr>
                </a:solidFill>
                <a:effectLst>
                  <a:outerShdw blurRad="38100" dist="38100" dir="2700000" algn="tl">
                    <a:srgbClr val="000000">
                      <a:alpha val="43137"/>
                    </a:srgbClr>
                  </a:outerShdw>
                </a:effectLst>
              </a:rPr>
              <a:t>- Questionnaire</a:t>
            </a:r>
          </a:p>
        </p:txBody>
      </p:sp>
      <p:sp>
        <p:nvSpPr>
          <p:cNvPr id="7" name="標題 1">
            <a:extLst>
              <a:ext uri="{FF2B5EF4-FFF2-40B4-BE49-F238E27FC236}">
                <a16:creationId xmlns:a16="http://schemas.microsoft.com/office/drawing/2014/main" id="{BE730A1A-9382-48A1-8BD4-80CCFBFCFC67}"/>
              </a:ext>
            </a:extLst>
          </p:cNvPr>
          <p:cNvSpPr txBox="1">
            <a:spLocks/>
          </p:cNvSpPr>
          <p:nvPr/>
        </p:nvSpPr>
        <p:spPr>
          <a:xfrm>
            <a:off x="1612351" y="1045306"/>
            <a:ext cx="3107824"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2000" b="1" dirty="0">
                <a:solidFill>
                  <a:srgbClr val="8D8B2D"/>
                </a:solidFill>
                <a:effectLst>
                  <a:outerShdw blurRad="38100" dist="38100" dir="2700000" algn="tl">
                    <a:srgbClr val="000000">
                      <a:alpha val="43137"/>
                    </a:srgbClr>
                  </a:outerShdw>
                </a:effectLst>
              </a:rPr>
              <a:t>-  Analysis</a:t>
            </a:r>
          </a:p>
        </p:txBody>
      </p:sp>
      <p:sp>
        <p:nvSpPr>
          <p:cNvPr id="16" name="矩形 15">
            <a:extLst>
              <a:ext uri="{FF2B5EF4-FFF2-40B4-BE49-F238E27FC236}">
                <a16:creationId xmlns:a16="http://schemas.microsoft.com/office/drawing/2014/main" id="{95359631-49B1-4D45-AB81-D794BFED2E3B}"/>
              </a:ext>
            </a:extLst>
          </p:cNvPr>
          <p:cNvSpPr/>
          <p:nvPr/>
        </p:nvSpPr>
        <p:spPr>
          <a:xfrm>
            <a:off x="1202918" y="3448249"/>
            <a:ext cx="9772227" cy="397032"/>
          </a:xfrm>
          <a:prstGeom prst="rect">
            <a:avLst/>
          </a:prstGeom>
        </p:spPr>
        <p:txBody>
          <a:bodyPr wrap="none">
            <a:spAutoFit/>
          </a:bodyPr>
          <a:lstStyle/>
          <a:p>
            <a:pPr lvl="0" defTabSz="914400">
              <a:lnSpc>
                <a:spcPct val="90000"/>
              </a:lnSpc>
              <a:spcBef>
                <a:spcPts val="1200"/>
              </a:spcBef>
              <a:spcAft>
                <a:spcPts val="200"/>
              </a:spcAft>
              <a:buClr>
                <a:srgbClr val="C8C856"/>
              </a:buClr>
            </a:pPr>
            <a:r>
              <a:rPr lang="en-GB" sz="2200" dirty="0">
                <a:solidFill>
                  <a:srgbClr val="2C2C2C">
                    <a:lumMod val="90000"/>
                    <a:lumOff val="10000"/>
                  </a:srgbClr>
                </a:solidFill>
              </a:rPr>
              <a:t>4. (</a:t>
            </a:r>
            <a:r>
              <a:rPr lang="en-GB" sz="2200" dirty="0" err="1">
                <a:solidFill>
                  <a:srgbClr val="2C2C2C">
                    <a:lumMod val="90000"/>
                    <a:lumOff val="10000"/>
                  </a:srgbClr>
                </a:solidFill>
              </a:rPr>
              <a:t>i</a:t>
            </a:r>
            <a:r>
              <a:rPr lang="en-GB" sz="2200" dirty="0">
                <a:solidFill>
                  <a:srgbClr val="2C2C2C">
                    <a:lumMod val="90000"/>
                    <a:lumOff val="10000"/>
                  </a:srgbClr>
                </a:solidFill>
              </a:rPr>
              <a:t>) Have you thought of committing suicide due to stress or stress-related issues?</a:t>
            </a:r>
          </a:p>
        </p:txBody>
      </p:sp>
      <p:sp>
        <p:nvSpPr>
          <p:cNvPr id="2" name="矩形 1">
            <a:extLst>
              <a:ext uri="{FF2B5EF4-FFF2-40B4-BE49-F238E27FC236}">
                <a16:creationId xmlns:a16="http://schemas.microsoft.com/office/drawing/2014/main" id="{5090E3B0-6F14-4FDF-BAA8-BD5E28902E92}"/>
              </a:ext>
            </a:extLst>
          </p:cNvPr>
          <p:cNvSpPr/>
          <p:nvPr/>
        </p:nvSpPr>
        <p:spPr>
          <a:xfrm>
            <a:off x="1424424" y="3894622"/>
            <a:ext cx="3459601" cy="430887"/>
          </a:xfrm>
          <a:prstGeom prst="rect">
            <a:avLst/>
          </a:prstGeom>
        </p:spPr>
        <p:txBody>
          <a:bodyPr wrap="none">
            <a:spAutoFit/>
          </a:bodyPr>
          <a:lstStyle/>
          <a:p>
            <a:r>
              <a:rPr lang="en-GB" sz="2200" dirty="0">
                <a:solidFill>
                  <a:srgbClr val="2C2C2C">
                    <a:lumMod val="90000"/>
                    <a:lumOff val="10000"/>
                  </a:srgbClr>
                </a:solidFill>
              </a:rPr>
              <a:t> (ii) If yes, did you seek help?</a:t>
            </a:r>
            <a:endParaRPr lang="en-GB" dirty="0"/>
          </a:p>
        </p:txBody>
      </p:sp>
      <p:pic>
        <p:nvPicPr>
          <p:cNvPr id="10" name="圖片 9">
            <a:extLst>
              <a:ext uri="{FF2B5EF4-FFF2-40B4-BE49-F238E27FC236}">
                <a16:creationId xmlns:a16="http://schemas.microsoft.com/office/drawing/2014/main" id="{38D0A30B-D592-4429-9C4E-22B99919BD24}"/>
              </a:ext>
            </a:extLst>
          </p:cNvPr>
          <p:cNvPicPr>
            <a:picLocks noChangeAspect="1"/>
          </p:cNvPicPr>
          <p:nvPr/>
        </p:nvPicPr>
        <p:blipFill rotWithShape="1">
          <a:blip r:embed="rId3"/>
          <a:srcRect l="-98292" t="1" r="1" b="-6398"/>
          <a:stretch/>
        </p:blipFill>
        <p:spPr>
          <a:xfrm>
            <a:off x="2228763" y="2884236"/>
            <a:ext cx="2502405" cy="2464906"/>
          </a:xfrm>
          <a:prstGeom prst="rect">
            <a:avLst/>
          </a:prstGeom>
        </p:spPr>
      </p:pic>
      <p:pic>
        <p:nvPicPr>
          <p:cNvPr id="11" name="圖片 10">
            <a:extLst>
              <a:ext uri="{FF2B5EF4-FFF2-40B4-BE49-F238E27FC236}">
                <a16:creationId xmlns:a16="http://schemas.microsoft.com/office/drawing/2014/main" id="{FD9DBE3F-737E-469D-BB2C-DA91A4BFB3E2}"/>
              </a:ext>
            </a:extLst>
          </p:cNvPr>
          <p:cNvPicPr>
            <a:picLocks noChangeAspect="1"/>
          </p:cNvPicPr>
          <p:nvPr/>
        </p:nvPicPr>
        <p:blipFill rotWithShape="1">
          <a:blip r:embed="rId4"/>
          <a:srcRect r="-93199"/>
          <a:stretch/>
        </p:blipFill>
        <p:spPr>
          <a:xfrm>
            <a:off x="2234932" y="2884238"/>
            <a:ext cx="2485242" cy="2487384"/>
          </a:xfrm>
          <a:prstGeom prst="rect">
            <a:avLst/>
          </a:prstGeom>
        </p:spPr>
      </p:pic>
      <p:pic>
        <p:nvPicPr>
          <p:cNvPr id="12" name="圖片 11">
            <a:extLst>
              <a:ext uri="{FF2B5EF4-FFF2-40B4-BE49-F238E27FC236}">
                <a16:creationId xmlns:a16="http://schemas.microsoft.com/office/drawing/2014/main" id="{F96E04A9-0B45-4CF7-9DA0-E6E5643A0BA0}"/>
              </a:ext>
            </a:extLst>
          </p:cNvPr>
          <p:cNvPicPr>
            <a:picLocks noChangeAspect="1"/>
          </p:cNvPicPr>
          <p:nvPr/>
        </p:nvPicPr>
        <p:blipFill rotWithShape="1">
          <a:blip r:embed="rId5"/>
          <a:srcRect l="-190972" t="-98612" r="-92052" b="-413"/>
          <a:stretch/>
        </p:blipFill>
        <p:spPr>
          <a:xfrm>
            <a:off x="2234932" y="2884236"/>
            <a:ext cx="2475156" cy="2487386"/>
          </a:xfrm>
          <a:prstGeom prst="rect">
            <a:avLst/>
          </a:prstGeom>
        </p:spPr>
      </p:pic>
      <p:sp>
        <p:nvSpPr>
          <p:cNvPr id="31" name="文字方塊 30">
            <a:extLst>
              <a:ext uri="{FF2B5EF4-FFF2-40B4-BE49-F238E27FC236}">
                <a16:creationId xmlns:a16="http://schemas.microsoft.com/office/drawing/2014/main" id="{0E25D5B2-ACA2-4FD6-AD3D-16E63F7E5407}"/>
              </a:ext>
            </a:extLst>
          </p:cNvPr>
          <p:cNvSpPr txBox="1"/>
          <p:nvPr/>
        </p:nvSpPr>
        <p:spPr>
          <a:xfrm>
            <a:off x="3481095" y="4887477"/>
            <a:ext cx="3502882" cy="707886"/>
          </a:xfrm>
          <a:prstGeom prst="rect">
            <a:avLst/>
          </a:prstGeom>
          <a:noFill/>
        </p:spPr>
        <p:txBody>
          <a:bodyPr wrap="none" rtlCol="0">
            <a:spAutoFit/>
          </a:bodyPr>
          <a:lstStyle/>
          <a:p>
            <a:r>
              <a:rPr lang="en-GB" sz="2000" b="1" dirty="0">
                <a:ln w="3175">
                  <a:solidFill>
                    <a:schemeClr val="accent1">
                      <a:lumMod val="75000"/>
                    </a:schemeClr>
                  </a:solidFill>
                </a:ln>
                <a:solidFill>
                  <a:schemeClr val="accent1">
                    <a:lumMod val="40000"/>
                    <a:lumOff val="60000"/>
                  </a:schemeClr>
                </a:solidFill>
                <a:effectLst>
                  <a:outerShdw blurRad="38100" dist="38100" dir="2700000" algn="tl">
                    <a:srgbClr val="000000">
                      <a:alpha val="43137"/>
                    </a:srgbClr>
                  </a:outerShdw>
                </a:effectLst>
              </a:rPr>
              <a:t>10.6%</a:t>
            </a:r>
          </a:p>
          <a:p>
            <a:r>
              <a:rPr lang="en-GB" sz="2000" b="1" dirty="0">
                <a:ln w="3175">
                  <a:solidFill>
                    <a:schemeClr val="accent1">
                      <a:lumMod val="75000"/>
                    </a:schemeClr>
                  </a:solidFill>
                </a:ln>
                <a:solidFill>
                  <a:schemeClr val="accent1">
                    <a:lumMod val="40000"/>
                    <a:lumOff val="60000"/>
                  </a:schemeClr>
                </a:solidFill>
                <a:effectLst>
                  <a:outerShdw blurRad="38100" dist="38100" dir="2700000" algn="tl">
                    <a:srgbClr val="000000">
                      <a:alpha val="43137"/>
                    </a:srgbClr>
                  </a:outerShdw>
                </a:effectLst>
              </a:rPr>
              <a:t>Have tried committing suicide</a:t>
            </a:r>
          </a:p>
        </p:txBody>
      </p:sp>
      <p:sp>
        <p:nvSpPr>
          <p:cNvPr id="9" name="文字方塊 8">
            <a:extLst>
              <a:ext uri="{FF2B5EF4-FFF2-40B4-BE49-F238E27FC236}">
                <a16:creationId xmlns:a16="http://schemas.microsoft.com/office/drawing/2014/main" id="{D6DC24FA-0296-45E6-B22F-1459D94B5F1D}"/>
              </a:ext>
            </a:extLst>
          </p:cNvPr>
          <p:cNvSpPr txBox="1"/>
          <p:nvPr/>
        </p:nvSpPr>
        <p:spPr>
          <a:xfrm>
            <a:off x="783923" y="3646765"/>
            <a:ext cx="2582759" cy="1015663"/>
          </a:xfrm>
          <a:prstGeom prst="rect">
            <a:avLst/>
          </a:prstGeom>
          <a:noFill/>
        </p:spPr>
        <p:txBody>
          <a:bodyPr wrap="none" rtlCol="0">
            <a:spAutoFit/>
          </a:bodyPr>
          <a:lstStyle/>
          <a:p>
            <a:pPr algn="r"/>
            <a:r>
              <a:rPr lang="en-GB" sz="2000" b="1" dirty="0">
                <a:ln w="3175">
                  <a:solidFill>
                    <a:schemeClr val="accent6">
                      <a:lumMod val="20000"/>
                      <a:lumOff val="80000"/>
                    </a:schemeClr>
                  </a:solidFill>
                </a:ln>
                <a:solidFill>
                  <a:schemeClr val="accent6">
                    <a:lumMod val="75000"/>
                  </a:schemeClr>
                </a:solidFill>
                <a:effectLst>
                  <a:outerShdw blurRad="38100" dist="38100" dir="2700000" algn="tl">
                    <a:srgbClr val="000000">
                      <a:alpha val="43137"/>
                    </a:srgbClr>
                  </a:outerShdw>
                </a:effectLst>
              </a:rPr>
              <a:t>50.4%</a:t>
            </a:r>
          </a:p>
          <a:p>
            <a:pPr algn="r"/>
            <a:r>
              <a:rPr lang="en-GB" sz="2000" b="1" dirty="0">
                <a:ln w="3175">
                  <a:solidFill>
                    <a:schemeClr val="accent6">
                      <a:lumMod val="20000"/>
                      <a:lumOff val="80000"/>
                    </a:schemeClr>
                  </a:solidFill>
                </a:ln>
                <a:solidFill>
                  <a:schemeClr val="accent6">
                    <a:lumMod val="75000"/>
                  </a:schemeClr>
                </a:solidFill>
                <a:effectLst>
                  <a:outerShdw blurRad="38100" dist="38100" dir="2700000" algn="tl">
                    <a:srgbClr val="000000">
                      <a:alpha val="43137"/>
                    </a:srgbClr>
                  </a:outerShdw>
                </a:effectLst>
              </a:rPr>
              <a:t>Have not thought</a:t>
            </a:r>
          </a:p>
          <a:p>
            <a:pPr algn="r"/>
            <a:r>
              <a:rPr lang="en-GB" sz="2000" b="1" dirty="0">
                <a:ln w="3175">
                  <a:solidFill>
                    <a:schemeClr val="accent6">
                      <a:lumMod val="20000"/>
                      <a:lumOff val="80000"/>
                    </a:schemeClr>
                  </a:solidFill>
                </a:ln>
                <a:solidFill>
                  <a:schemeClr val="accent6">
                    <a:lumMod val="75000"/>
                  </a:schemeClr>
                </a:solidFill>
                <a:effectLst>
                  <a:outerShdw blurRad="38100" dist="38100" dir="2700000" algn="tl">
                    <a:srgbClr val="000000">
                      <a:alpha val="43137"/>
                    </a:srgbClr>
                  </a:outerShdw>
                </a:effectLst>
              </a:rPr>
              <a:t>of committing suicide</a:t>
            </a:r>
          </a:p>
        </p:txBody>
      </p:sp>
      <p:sp>
        <p:nvSpPr>
          <p:cNvPr id="30" name="文字方塊 29">
            <a:extLst>
              <a:ext uri="{FF2B5EF4-FFF2-40B4-BE49-F238E27FC236}">
                <a16:creationId xmlns:a16="http://schemas.microsoft.com/office/drawing/2014/main" id="{C38A0E46-395B-4CC0-A28F-52519ECBE904}"/>
              </a:ext>
            </a:extLst>
          </p:cNvPr>
          <p:cNvSpPr txBox="1"/>
          <p:nvPr/>
        </p:nvSpPr>
        <p:spPr>
          <a:xfrm>
            <a:off x="3558971" y="3160702"/>
            <a:ext cx="2302233" cy="1015663"/>
          </a:xfrm>
          <a:prstGeom prst="rect">
            <a:avLst/>
          </a:prstGeom>
          <a:noFill/>
        </p:spPr>
        <p:txBody>
          <a:bodyPr wrap="none" rtlCol="0">
            <a:spAutoFit/>
          </a:bodyPr>
          <a:lstStyle/>
          <a:p>
            <a:r>
              <a:rPr lang="en-GB" sz="2000" b="1" dirty="0">
                <a:ln w="3175">
                  <a:solidFill>
                    <a:schemeClr val="accent2">
                      <a:lumMod val="75000"/>
                    </a:schemeClr>
                  </a:solidFill>
                </a:ln>
                <a:solidFill>
                  <a:schemeClr val="accent2">
                    <a:lumMod val="20000"/>
                    <a:lumOff val="80000"/>
                  </a:schemeClr>
                </a:solidFill>
                <a:effectLst>
                  <a:outerShdw blurRad="38100" dist="38100" dir="2700000" algn="tl">
                    <a:srgbClr val="000000">
                      <a:alpha val="43137"/>
                    </a:srgbClr>
                  </a:outerShdw>
                </a:effectLst>
              </a:rPr>
              <a:t>39%</a:t>
            </a:r>
          </a:p>
          <a:p>
            <a:r>
              <a:rPr lang="en-GB" sz="2000" b="1" dirty="0">
                <a:ln w="3175">
                  <a:solidFill>
                    <a:schemeClr val="accent2">
                      <a:lumMod val="75000"/>
                    </a:schemeClr>
                  </a:solidFill>
                </a:ln>
                <a:solidFill>
                  <a:schemeClr val="accent2">
                    <a:lumMod val="20000"/>
                    <a:lumOff val="80000"/>
                  </a:schemeClr>
                </a:solidFill>
                <a:effectLst>
                  <a:outerShdw blurRad="38100" dist="38100" dir="2700000" algn="tl">
                    <a:srgbClr val="000000">
                      <a:alpha val="43137"/>
                    </a:srgbClr>
                  </a:outerShdw>
                </a:effectLst>
              </a:rPr>
              <a:t>Have thought of</a:t>
            </a:r>
          </a:p>
          <a:p>
            <a:r>
              <a:rPr lang="en-GB" sz="2000" b="1" dirty="0">
                <a:ln w="3175">
                  <a:solidFill>
                    <a:schemeClr val="accent2">
                      <a:lumMod val="75000"/>
                    </a:schemeClr>
                  </a:solidFill>
                </a:ln>
                <a:solidFill>
                  <a:schemeClr val="accent2">
                    <a:lumMod val="20000"/>
                    <a:lumOff val="80000"/>
                  </a:schemeClr>
                </a:solidFill>
                <a:effectLst>
                  <a:outerShdw blurRad="38100" dist="38100" dir="2700000" algn="tl">
                    <a:srgbClr val="000000">
                      <a:alpha val="43137"/>
                    </a:srgbClr>
                  </a:outerShdw>
                </a:effectLst>
              </a:rPr>
              <a:t>committing suicide</a:t>
            </a:r>
          </a:p>
        </p:txBody>
      </p:sp>
      <p:pic>
        <p:nvPicPr>
          <p:cNvPr id="18" name="圖片 17">
            <a:extLst>
              <a:ext uri="{FF2B5EF4-FFF2-40B4-BE49-F238E27FC236}">
                <a16:creationId xmlns:a16="http://schemas.microsoft.com/office/drawing/2014/main" id="{E5816316-30D2-4F5C-B199-B70E8AC02E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7371" y="3564974"/>
            <a:ext cx="6463592" cy="1613210"/>
          </a:xfrm>
          <a:prstGeom prst="rect">
            <a:avLst/>
          </a:prstGeom>
        </p:spPr>
      </p:pic>
      <p:sp>
        <p:nvSpPr>
          <p:cNvPr id="22" name="左中括弧 21">
            <a:extLst>
              <a:ext uri="{FF2B5EF4-FFF2-40B4-BE49-F238E27FC236}">
                <a16:creationId xmlns:a16="http://schemas.microsoft.com/office/drawing/2014/main" id="{3ACEB53D-E8BC-4095-AC04-37F51649A55C}"/>
              </a:ext>
            </a:extLst>
          </p:cNvPr>
          <p:cNvSpPr/>
          <p:nvPr/>
        </p:nvSpPr>
        <p:spPr>
          <a:xfrm rot="5400000">
            <a:off x="7810261" y="1130953"/>
            <a:ext cx="219547" cy="4505328"/>
          </a:xfrm>
          <a:prstGeom prst="leftBracket">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23" name="文字方塊 22">
            <a:extLst>
              <a:ext uri="{FF2B5EF4-FFF2-40B4-BE49-F238E27FC236}">
                <a16:creationId xmlns:a16="http://schemas.microsoft.com/office/drawing/2014/main" id="{33693EF9-23A8-468E-B96B-0CAA24869943}"/>
              </a:ext>
            </a:extLst>
          </p:cNvPr>
          <p:cNvSpPr txBox="1"/>
          <p:nvPr/>
        </p:nvSpPr>
        <p:spPr>
          <a:xfrm>
            <a:off x="6647535" y="3074103"/>
            <a:ext cx="2400016" cy="369332"/>
          </a:xfrm>
          <a:prstGeom prst="rect">
            <a:avLst/>
          </a:prstGeom>
          <a:solidFill>
            <a:srgbClr val="E0E09F"/>
          </a:solidFill>
        </p:spPr>
        <p:txBody>
          <a:bodyPr wrap="none" rtlCol="0">
            <a:spAutoFit/>
          </a:bodyPr>
          <a:lstStyle/>
          <a:p>
            <a:r>
              <a:rPr lang="en-GB" dirty="0">
                <a:solidFill>
                  <a:srgbClr val="8D8B2D"/>
                </a:solidFill>
              </a:rPr>
              <a:t>71.1% did not seek help</a:t>
            </a:r>
          </a:p>
        </p:txBody>
      </p:sp>
    </p:spTree>
    <p:extLst>
      <p:ext uri="{BB962C8B-B14F-4D97-AF65-F5344CB8AC3E}">
        <p14:creationId xmlns:p14="http://schemas.microsoft.com/office/powerpoint/2010/main" val="13058501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0"/>
                                  </p:stCondLst>
                                  <p:childTnLst>
                                    <p:animMotion origin="layout" path="M 1.04167E-6 -2.96296E-6 L 0.00065 -0.20902 " pathEditMode="relative" rAng="0" ptsTypes="AA">
                                      <p:cBhvr>
                                        <p:cTn id="6" dur="1000" fill="hold"/>
                                        <p:tgtEl>
                                          <p:spTgt spid="16"/>
                                        </p:tgtEl>
                                        <p:attrNameLst>
                                          <p:attrName>ppt_x</p:attrName>
                                          <p:attrName>ppt_y</p:attrName>
                                        </p:attrNameLst>
                                      </p:cBhvr>
                                      <p:rCtr x="26" y="-10463"/>
                                    </p:animMotion>
                                  </p:childTnLst>
                                </p:cTn>
                              </p:par>
                              <p:par>
                                <p:cTn id="7" presetID="42" presetClass="path" presetSubtype="0" accel="50000" decel="50000" fill="hold" grpId="0" nodeType="withEffect">
                                  <p:stCondLst>
                                    <p:cond delay="0"/>
                                  </p:stCondLst>
                                  <p:childTnLst>
                                    <p:animMotion origin="layout" path="M -3.95833E-6 4.44444E-6 L 0.59232 -0.18797 " pathEditMode="relative" rAng="0" ptsTypes="AA">
                                      <p:cBhvr>
                                        <p:cTn id="8" dur="1000" fill="hold"/>
                                        <p:tgtEl>
                                          <p:spTgt spid="2"/>
                                        </p:tgtEl>
                                        <p:attrNameLst>
                                          <p:attrName>ppt_x</p:attrName>
                                          <p:attrName>ppt_y</p:attrName>
                                        </p:attrNameLst>
                                      </p:cBhvr>
                                      <p:rCtr x="29609" y="-9398"/>
                                    </p:animMotion>
                                  </p:childTnLst>
                                </p:cTn>
                              </p:par>
                            </p:childTnLst>
                          </p:cTn>
                        </p:par>
                        <p:par>
                          <p:cTn id="9" fill="hold">
                            <p:stCondLst>
                              <p:cond delay="1000"/>
                            </p:stCondLst>
                            <p:childTnLst>
                              <p:par>
                                <p:cTn id="10" presetID="21"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par>
                                <p:cTn id="13" presetID="22" presetClass="entr" presetSubtype="8" fill="hold" grpId="0" nodeType="withEffect">
                                  <p:stCondLst>
                                    <p:cond delay="120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par>
                                <p:cTn id="16" presetID="21" presetClass="entr" presetSubtype="1" fill="hold" nodeType="withEffect">
                                  <p:stCondLst>
                                    <p:cond delay="75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par>
                                <p:cTn id="19" presetID="22" presetClass="entr" presetSubtype="8" fill="hold" grpId="0" nodeType="withEffect">
                                  <p:stCondLst>
                                    <p:cond delay="250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500"/>
                                        <p:tgtEl>
                                          <p:spTgt spid="31"/>
                                        </p:tgtEl>
                                      </p:cBhvr>
                                    </p:animEffect>
                                  </p:childTnLst>
                                </p:cTn>
                              </p:par>
                              <p:par>
                                <p:cTn id="22" presetID="21" presetClass="entr" presetSubtype="1" fill="hold" nodeType="withEffect">
                                  <p:stCondLst>
                                    <p:cond delay="2000"/>
                                  </p:stCondLst>
                                  <p:childTnLst>
                                    <p:set>
                                      <p:cBhvr>
                                        <p:cTn id="23" dur="1" fill="hold">
                                          <p:stCondLst>
                                            <p:cond delay="0"/>
                                          </p:stCondLst>
                                        </p:cTn>
                                        <p:tgtEl>
                                          <p:spTgt spid="11"/>
                                        </p:tgtEl>
                                        <p:attrNameLst>
                                          <p:attrName>style.visibility</p:attrName>
                                        </p:attrNameLst>
                                      </p:cBhvr>
                                      <p:to>
                                        <p:strVal val="visible"/>
                                      </p:to>
                                    </p:set>
                                    <p:animEffect transition="in" filter="wheel(1)">
                                      <p:cBhvr>
                                        <p:cTn id="24" dur="2000"/>
                                        <p:tgtEl>
                                          <p:spTgt spid="11"/>
                                        </p:tgtEl>
                                      </p:cBhvr>
                                    </p:animEffect>
                                  </p:childTnLst>
                                </p:cTn>
                              </p:par>
                              <p:par>
                                <p:cTn id="25" presetID="22" presetClass="entr" presetSubtype="2" fill="hold" grpId="0" nodeType="withEffect">
                                  <p:stCondLst>
                                    <p:cond delay="4000"/>
                                  </p:stCondLst>
                                  <p:childTnLst>
                                    <p:set>
                                      <p:cBhvr>
                                        <p:cTn id="26" dur="1" fill="hold">
                                          <p:stCondLst>
                                            <p:cond delay="0"/>
                                          </p:stCondLst>
                                        </p:cTn>
                                        <p:tgtEl>
                                          <p:spTgt spid="9"/>
                                        </p:tgtEl>
                                        <p:attrNameLst>
                                          <p:attrName>style.visibility</p:attrName>
                                        </p:attrNameLst>
                                      </p:cBhvr>
                                      <p:to>
                                        <p:strVal val="visible"/>
                                      </p:to>
                                    </p:set>
                                    <p:animEffect transition="in" filter="wipe(righ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left)">
                                      <p:cBhvr>
                                        <p:cTn id="36" dur="500"/>
                                        <p:tgtEl>
                                          <p:spTgt spid="18"/>
                                        </p:tgtEl>
                                      </p:cBhvr>
                                    </p:animEffect>
                                  </p:childTnLst>
                                </p:cTn>
                              </p:par>
                            </p:childTnLst>
                          </p:cTn>
                        </p:par>
                        <p:par>
                          <p:cTn id="37" fill="hold">
                            <p:stCondLst>
                              <p:cond delay="1000"/>
                            </p:stCondLst>
                            <p:childTnLst>
                              <p:par>
                                <p:cTn id="38" presetID="55" presetClass="entr" presetSubtype="0"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1000" fill="hold"/>
                                        <p:tgtEl>
                                          <p:spTgt spid="22"/>
                                        </p:tgtEl>
                                        <p:attrNameLst>
                                          <p:attrName>ppt_w</p:attrName>
                                        </p:attrNameLst>
                                      </p:cBhvr>
                                      <p:tavLst>
                                        <p:tav tm="0">
                                          <p:val>
                                            <p:strVal val="#ppt_w*0.70"/>
                                          </p:val>
                                        </p:tav>
                                        <p:tav tm="100000">
                                          <p:val>
                                            <p:strVal val="#ppt_w"/>
                                          </p:val>
                                        </p:tav>
                                      </p:tavLst>
                                    </p:anim>
                                    <p:anim calcmode="lin" valueType="num">
                                      <p:cBhvr>
                                        <p:cTn id="41" dur="1000" fill="hold"/>
                                        <p:tgtEl>
                                          <p:spTgt spid="22"/>
                                        </p:tgtEl>
                                        <p:attrNameLst>
                                          <p:attrName>ppt_h</p:attrName>
                                        </p:attrNameLst>
                                      </p:cBhvr>
                                      <p:tavLst>
                                        <p:tav tm="0">
                                          <p:val>
                                            <p:strVal val="#ppt_h"/>
                                          </p:val>
                                        </p:tav>
                                        <p:tav tm="100000">
                                          <p:val>
                                            <p:strVal val="#ppt_h"/>
                                          </p:val>
                                        </p:tav>
                                      </p:tavLst>
                                    </p:anim>
                                    <p:animEffect transition="in" filter="fade">
                                      <p:cBhvr>
                                        <p:cTn id="42" dur="1000"/>
                                        <p:tgtEl>
                                          <p:spTgt spid="22"/>
                                        </p:tgtEl>
                                      </p:cBhvr>
                                    </p:animEffect>
                                  </p:childTnLst>
                                </p:cTn>
                              </p:par>
                              <p:par>
                                <p:cTn id="43" presetID="55"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p:cTn id="45" dur="1000" fill="hold"/>
                                        <p:tgtEl>
                                          <p:spTgt spid="23"/>
                                        </p:tgtEl>
                                        <p:attrNameLst>
                                          <p:attrName>ppt_w</p:attrName>
                                        </p:attrNameLst>
                                      </p:cBhvr>
                                      <p:tavLst>
                                        <p:tav tm="0">
                                          <p:val>
                                            <p:strVal val="#ppt_w*0.70"/>
                                          </p:val>
                                        </p:tav>
                                        <p:tav tm="100000">
                                          <p:val>
                                            <p:strVal val="#ppt_w"/>
                                          </p:val>
                                        </p:tav>
                                      </p:tavLst>
                                    </p:anim>
                                    <p:anim calcmode="lin" valueType="num">
                                      <p:cBhvr>
                                        <p:cTn id="46" dur="1000" fill="hold"/>
                                        <p:tgtEl>
                                          <p:spTgt spid="23"/>
                                        </p:tgtEl>
                                        <p:attrNameLst>
                                          <p:attrName>ppt_h</p:attrName>
                                        </p:attrNameLst>
                                      </p:cBhvr>
                                      <p:tavLst>
                                        <p:tav tm="0">
                                          <p:val>
                                            <p:strVal val="#ppt_h"/>
                                          </p:val>
                                        </p:tav>
                                        <p:tav tm="100000">
                                          <p:val>
                                            <p:strVal val="#ppt_h"/>
                                          </p:val>
                                        </p:tav>
                                      </p:tavLst>
                                    </p:anim>
                                    <p:animEffect transition="in" filter="fade">
                                      <p:cBhvr>
                                        <p:cTn id="4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P spid="31" grpId="0"/>
      <p:bldP spid="9" grpId="0"/>
      <p:bldP spid="30" grpId="0"/>
      <p:bldP spid="22"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89828826-234B-45D5-9B40-C0C3F05C0064}"/>
              </a:ext>
            </a:extLst>
          </p:cNvPr>
          <p:cNvSpPr>
            <a:spLocks noGrp="1"/>
          </p:cNvSpPr>
          <p:nvPr>
            <p:ph idx="1"/>
          </p:nvPr>
        </p:nvSpPr>
        <p:spPr>
          <a:xfrm>
            <a:off x="1202918" y="2011679"/>
            <a:ext cx="10989081" cy="4846321"/>
          </a:xfrm>
        </p:spPr>
        <p:txBody>
          <a:bodyPr>
            <a:normAutofit/>
          </a:bodyPr>
          <a:lstStyle/>
          <a:p>
            <a:pPr marL="0" indent="0">
              <a:buNone/>
            </a:pPr>
            <a:r>
              <a:rPr lang="en-GB" dirty="0">
                <a:solidFill>
                  <a:schemeClr val="bg1">
                    <a:lumMod val="90000"/>
                    <a:lumOff val="10000"/>
                  </a:schemeClr>
                </a:solidFill>
              </a:rPr>
              <a:t>1. How would you describe your level of stress?	</a:t>
            </a:r>
            <a:r>
              <a:rPr lang="en-GB" dirty="0">
                <a:solidFill>
                  <a:schemeClr val="bg1">
                    <a:lumMod val="75000"/>
                    <a:lumOff val="25000"/>
                  </a:schemeClr>
                </a:solidFill>
              </a:rPr>
              <a:t>          </a:t>
            </a:r>
            <a:r>
              <a:rPr lang="en-GB" dirty="0">
                <a:solidFill>
                  <a:srgbClr val="C00000"/>
                </a:solidFill>
              </a:rPr>
              <a:t>Average: 3.221</a:t>
            </a:r>
          </a:p>
          <a:p>
            <a:pPr marL="0" indent="0">
              <a:buNone/>
            </a:pPr>
            <a:r>
              <a:rPr lang="en-GB" dirty="0">
                <a:solidFill>
                  <a:schemeClr val="bg1">
                    <a:lumMod val="90000"/>
                    <a:lumOff val="10000"/>
                  </a:schemeClr>
                </a:solidFill>
              </a:rPr>
              <a:t>2. In what situations will you most likely come into stress an stress-related issues?</a:t>
            </a:r>
            <a:r>
              <a:rPr lang="en-GB" baseline="30000" dirty="0">
                <a:solidFill>
                  <a:schemeClr val="bg1">
                    <a:lumMod val="90000"/>
                    <a:lumOff val="10000"/>
                  </a:schemeClr>
                </a:solidFill>
              </a:rPr>
              <a:t> </a:t>
            </a:r>
          </a:p>
          <a:p>
            <a:pPr marL="0" indent="0">
              <a:buNone/>
            </a:pPr>
            <a:r>
              <a:rPr lang="en-GB" dirty="0">
                <a:solidFill>
                  <a:schemeClr val="bg1">
                    <a:lumMod val="90000"/>
                    <a:lumOff val="10000"/>
                  </a:schemeClr>
                </a:solidFill>
              </a:rPr>
              <a:t>3. What would you usually do to cope with stress?</a:t>
            </a:r>
          </a:p>
          <a:p>
            <a:pPr marL="0" indent="0">
              <a:buNone/>
            </a:pPr>
            <a:r>
              <a:rPr lang="en-GB" dirty="0">
                <a:solidFill>
                  <a:schemeClr val="bg2"/>
                </a:solidFill>
              </a:rPr>
              <a:t>4. (</a:t>
            </a:r>
            <a:r>
              <a:rPr lang="en-GB" dirty="0" err="1">
                <a:solidFill>
                  <a:schemeClr val="bg2"/>
                </a:solidFill>
              </a:rPr>
              <a:t>i</a:t>
            </a:r>
            <a:r>
              <a:rPr lang="en-GB" dirty="0">
                <a:solidFill>
                  <a:schemeClr val="bg2"/>
                </a:solidFill>
              </a:rPr>
              <a:t>) Have you thought of committing suicide due to stress or stress-related issues?</a:t>
            </a:r>
          </a:p>
          <a:p>
            <a:pPr marL="0" indent="0">
              <a:buNone/>
            </a:pPr>
            <a:r>
              <a:rPr lang="en-GB" dirty="0">
                <a:solidFill>
                  <a:schemeClr val="bg2"/>
                </a:solidFill>
              </a:rPr>
              <a:t>     (ii) If yes, did you seek help?</a:t>
            </a:r>
          </a:p>
          <a:p>
            <a:pPr marL="0" indent="0">
              <a:buNone/>
            </a:pPr>
            <a:r>
              <a:rPr lang="en-GB" dirty="0">
                <a:solidFill>
                  <a:schemeClr val="bg1">
                    <a:lumMod val="90000"/>
                    <a:lumOff val="10000"/>
                  </a:schemeClr>
                </a:solidFill>
              </a:rPr>
              <a:t>5. Have you constantly experienced any of the following symptoms due to stress?</a:t>
            </a:r>
          </a:p>
          <a:p>
            <a:pPr marL="0" indent="0">
              <a:buNone/>
            </a:pPr>
            <a:r>
              <a:rPr lang="en-GB" sz="1800" dirty="0">
                <a:solidFill>
                  <a:schemeClr val="bg1">
                    <a:lumMod val="75000"/>
                    <a:lumOff val="25000"/>
                  </a:schemeClr>
                </a:solidFill>
              </a:rPr>
              <a:t>	</a:t>
            </a:r>
            <a:r>
              <a:rPr lang="en-GB" sz="1600" dirty="0">
                <a:solidFill>
                  <a:schemeClr val="bg1">
                    <a:lumMod val="75000"/>
                    <a:lumOff val="25000"/>
                  </a:schemeClr>
                </a:solidFill>
              </a:rPr>
              <a:t>Bad temper; Overreaction; shortened attention span; Nausea; Lack of appetite; Fatigue; Frustration; Anxiety; 	Insomnia;  Depression</a:t>
            </a:r>
            <a:endParaRPr lang="en-GB" sz="1800" dirty="0">
              <a:solidFill>
                <a:schemeClr val="bg1">
                  <a:lumMod val="75000"/>
                  <a:lumOff val="25000"/>
                </a:schemeClr>
              </a:solidFill>
            </a:endParaRPr>
          </a:p>
        </p:txBody>
      </p:sp>
      <p:sp>
        <p:nvSpPr>
          <p:cNvPr id="4" name="標題 1">
            <a:extLst>
              <a:ext uri="{FF2B5EF4-FFF2-40B4-BE49-F238E27FC236}">
                <a16:creationId xmlns:a16="http://schemas.microsoft.com/office/drawing/2014/main" id="{9D0D71DF-2F7F-463F-9486-8F098989F0ED}"/>
              </a:ext>
            </a:extLst>
          </p:cNvPr>
          <p:cNvSpPr txBox="1">
            <a:spLocks/>
          </p:cNvSpPr>
          <p:nvPr/>
        </p:nvSpPr>
        <p:spPr>
          <a:xfrm>
            <a:off x="1202919" y="371260"/>
            <a:ext cx="5258033"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3200" b="1" dirty="0">
                <a:solidFill>
                  <a:schemeClr val="tx1">
                    <a:lumMod val="20000"/>
                    <a:lumOff val="80000"/>
                  </a:schemeClr>
                </a:solidFill>
                <a:effectLst>
                  <a:outerShdw blurRad="38100" dist="38100" dir="2700000" algn="tl">
                    <a:srgbClr val="000000">
                      <a:alpha val="43137"/>
                    </a:srgbClr>
                  </a:outerShdw>
                </a:effectLst>
              </a:rPr>
              <a:t>methodology</a:t>
            </a:r>
            <a:endParaRPr lang="en-GB" sz="2000" dirty="0">
              <a:solidFill>
                <a:schemeClr val="tx1">
                  <a:lumMod val="50000"/>
                </a:schemeClr>
              </a:solidFill>
              <a:effectLst>
                <a:outerShdw blurRad="38100" dist="38100" dir="2700000" algn="tl">
                  <a:srgbClr val="000000">
                    <a:alpha val="43137"/>
                  </a:srgbClr>
                </a:outerShdw>
              </a:effectLst>
            </a:endParaRPr>
          </a:p>
        </p:txBody>
      </p:sp>
      <p:sp>
        <p:nvSpPr>
          <p:cNvPr id="6" name="標題 1">
            <a:extLst>
              <a:ext uri="{FF2B5EF4-FFF2-40B4-BE49-F238E27FC236}">
                <a16:creationId xmlns:a16="http://schemas.microsoft.com/office/drawing/2014/main" id="{55FF2A4F-7A30-44F0-B3B3-4AC3F6F4F2E3}"/>
              </a:ext>
            </a:extLst>
          </p:cNvPr>
          <p:cNvSpPr txBox="1">
            <a:spLocks/>
          </p:cNvSpPr>
          <p:nvPr/>
        </p:nvSpPr>
        <p:spPr>
          <a:xfrm>
            <a:off x="1202919" y="780521"/>
            <a:ext cx="3107824"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2000" b="1" dirty="0">
                <a:solidFill>
                  <a:schemeClr val="tx1">
                    <a:lumMod val="50000"/>
                  </a:schemeClr>
                </a:solidFill>
                <a:effectLst>
                  <a:outerShdw blurRad="38100" dist="38100" dir="2700000" algn="tl">
                    <a:srgbClr val="000000">
                      <a:alpha val="43137"/>
                    </a:srgbClr>
                  </a:outerShdw>
                </a:effectLst>
              </a:rPr>
              <a:t>- Questionnaire</a:t>
            </a:r>
            <a:endParaRPr lang="en-GB" sz="1400" dirty="0">
              <a:solidFill>
                <a:schemeClr val="tx1">
                  <a:lumMod val="50000"/>
                </a:schemeClr>
              </a:solidFill>
              <a:effectLst>
                <a:outerShdw blurRad="38100" dist="38100" dir="2700000" algn="tl">
                  <a:srgbClr val="000000">
                    <a:alpha val="43137"/>
                  </a:srgbClr>
                </a:outerShdw>
              </a:effectLst>
            </a:endParaRPr>
          </a:p>
        </p:txBody>
      </p:sp>
      <p:sp>
        <p:nvSpPr>
          <p:cNvPr id="7" name="標題 1">
            <a:extLst>
              <a:ext uri="{FF2B5EF4-FFF2-40B4-BE49-F238E27FC236}">
                <a16:creationId xmlns:a16="http://schemas.microsoft.com/office/drawing/2014/main" id="{89EA0ED0-E01E-4585-83F0-974A3FFC9176}"/>
              </a:ext>
            </a:extLst>
          </p:cNvPr>
          <p:cNvSpPr txBox="1">
            <a:spLocks/>
          </p:cNvSpPr>
          <p:nvPr/>
        </p:nvSpPr>
        <p:spPr>
          <a:xfrm>
            <a:off x="1612351" y="1045306"/>
            <a:ext cx="3107824"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2000" b="1" dirty="0">
                <a:solidFill>
                  <a:srgbClr val="8D8B2D"/>
                </a:solidFill>
                <a:effectLst>
                  <a:outerShdw blurRad="38100" dist="38100" dir="2700000" algn="tl">
                    <a:srgbClr val="000000">
                      <a:alpha val="43137"/>
                    </a:srgbClr>
                  </a:outerShdw>
                </a:effectLst>
              </a:rPr>
              <a:t>-  Analysis</a:t>
            </a:r>
          </a:p>
        </p:txBody>
      </p:sp>
      <p:sp>
        <p:nvSpPr>
          <p:cNvPr id="2" name="矩形 1">
            <a:extLst>
              <a:ext uri="{FF2B5EF4-FFF2-40B4-BE49-F238E27FC236}">
                <a16:creationId xmlns:a16="http://schemas.microsoft.com/office/drawing/2014/main" id="{88678C6A-CFFD-44C1-9DD2-ADBEE341BDEE}"/>
              </a:ext>
            </a:extLst>
          </p:cNvPr>
          <p:cNvSpPr/>
          <p:nvPr/>
        </p:nvSpPr>
        <p:spPr>
          <a:xfrm>
            <a:off x="10179941" y="2256238"/>
            <a:ext cx="1713098" cy="369332"/>
          </a:xfrm>
          <a:prstGeom prst="rect">
            <a:avLst/>
          </a:prstGeom>
        </p:spPr>
        <p:txBody>
          <a:bodyPr wrap="none">
            <a:spAutoFit/>
          </a:bodyPr>
          <a:lstStyle/>
          <a:p>
            <a:r>
              <a:rPr lang="en-GB" baseline="30000" dirty="0">
                <a:solidFill>
                  <a:srgbClr val="C00000"/>
                </a:solidFill>
              </a:rPr>
              <a:t>Work stress </a:t>
            </a:r>
            <a:r>
              <a:rPr lang="en-GB" dirty="0">
                <a:solidFill>
                  <a:srgbClr val="C00000"/>
                </a:solidFill>
              </a:rPr>
              <a:t>&gt;</a:t>
            </a:r>
            <a:r>
              <a:rPr lang="en-GB" baseline="-25000" dirty="0">
                <a:solidFill>
                  <a:srgbClr val="C00000"/>
                </a:solidFill>
              </a:rPr>
              <a:t>Life stress</a:t>
            </a:r>
            <a:endParaRPr lang="en-GB" baseline="-25000" dirty="0">
              <a:solidFill>
                <a:schemeClr val="bg1">
                  <a:lumMod val="90000"/>
                  <a:lumOff val="10000"/>
                </a:schemeClr>
              </a:solidFill>
            </a:endParaRPr>
          </a:p>
        </p:txBody>
      </p:sp>
      <p:pic>
        <p:nvPicPr>
          <p:cNvPr id="9" name="圖片 8">
            <a:extLst>
              <a:ext uri="{FF2B5EF4-FFF2-40B4-BE49-F238E27FC236}">
                <a16:creationId xmlns:a16="http://schemas.microsoft.com/office/drawing/2014/main" id="{451DE6E1-86C2-4451-8CC6-E0E42518B1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1966" y="2966217"/>
            <a:ext cx="470397" cy="399837"/>
          </a:xfrm>
          <a:prstGeom prst="rect">
            <a:avLst/>
          </a:prstGeom>
        </p:spPr>
      </p:pic>
      <p:pic>
        <p:nvPicPr>
          <p:cNvPr id="10" name="圖片 9">
            <a:extLst>
              <a:ext uri="{FF2B5EF4-FFF2-40B4-BE49-F238E27FC236}">
                <a16:creationId xmlns:a16="http://schemas.microsoft.com/office/drawing/2014/main" id="{EFA8E3FC-91AC-450B-8C31-A3694E327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2363" y="2966217"/>
            <a:ext cx="439374" cy="439374"/>
          </a:xfrm>
          <a:prstGeom prst="rect">
            <a:avLst/>
          </a:prstGeom>
        </p:spPr>
      </p:pic>
      <p:sp>
        <p:nvSpPr>
          <p:cNvPr id="11" name="矩形 10">
            <a:extLst>
              <a:ext uri="{FF2B5EF4-FFF2-40B4-BE49-F238E27FC236}">
                <a16:creationId xmlns:a16="http://schemas.microsoft.com/office/drawing/2014/main" id="{5A585C62-EBC7-41FB-AC83-03E4E2EA7B82}"/>
              </a:ext>
            </a:extLst>
          </p:cNvPr>
          <p:cNvSpPr/>
          <p:nvPr/>
        </p:nvSpPr>
        <p:spPr>
          <a:xfrm>
            <a:off x="1202918" y="2003898"/>
            <a:ext cx="9772227" cy="397032"/>
          </a:xfrm>
          <a:prstGeom prst="rect">
            <a:avLst/>
          </a:prstGeom>
        </p:spPr>
        <p:txBody>
          <a:bodyPr wrap="none">
            <a:spAutoFit/>
          </a:bodyPr>
          <a:lstStyle/>
          <a:p>
            <a:pPr lvl="0" defTabSz="914400">
              <a:lnSpc>
                <a:spcPct val="90000"/>
              </a:lnSpc>
              <a:spcBef>
                <a:spcPts val="1200"/>
              </a:spcBef>
              <a:spcAft>
                <a:spcPts val="200"/>
              </a:spcAft>
              <a:buClr>
                <a:srgbClr val="C8C856"/>
              </a:buClr>
            </a:pPr>
            <a:r>
              <a:rPr lang="en-GB" sz="2200" dirty="0">
                <a:solidFill>
                  <a:srgbClr val="2C2C2C">
                    <a:lumMod val="90000"/>
                    <a:lumOff val="10000"/>
                  </a:srgbClr>
                </a:solidFill>
              </a:rPr>
              <a:t>4. (</a:t>
            </a:r>
            <a:r>
              <a:rPr lang="en-GB" sz="2200" dirty="0" err="1">
                <a:solidFill>
                  <a:srgbClr val="2C2C2C">
                    <a:lumMod val="90000"/>
                    <a:lumOff val="10000"/>
                  </a:srgbClr>
                </a:solidFill>
              </a:rPr>
              <a:t>i</a:t>
            </a:r>
            <a:r>
              <a:rPr lang="en-GB" sz="2200" dirty="0">
                <a:solidFill>
                  <a:srgbClr val="2C2C2C">
                    <a:lumMod val="90000"/>
                    <a:lumOff val="10000"/>
                  </a:srgbClr>
                </a:solidFill>
              </a:rPr>
              <a:t>) Have you thought of committing suicide due to stress or stress-related issues?</a:t>
            </a:r>
          </a:p>
        </p:txBody>
      </p:sp>
      <p:sp>
        <p:nvSpPr>
          <p:cNvPr id="13" name="矩形 12">
            <a:extLst>
              <a:ext uri="{FF2B5EF4-FFF2-40B4-BE49-F238E27FC236}">
                <a16:creationId xmlns:a16="http://schemas.microsoft.com/office/drawing/2014/main" id="{FA1CDF91-68BE-424A-8B6F-FDC4A50BCD85}"/>
              </a:ext>
            </a:extLst>
          </p:cNvPr>
          <p:cNvSpPr/>
          <p:nvPr/>
        </p:nvSpPr>
        <p:spPr>
          <a:xfrm>
            <a:off x="8633606" y="2585814"/>
            <a:ext cx="3459601" cy="430887"/>
          </a:xfrm>
          <a:prstGeom prst="rect">
            <a:avLst/>
          </a:prstGeom>
        </p:spPr>
        <p:txBody>
          <a:bodyPr wrap="none">
            <a:spAutoFit/>
          </a:bodyPr>
          <a:lstStyle/>
          <a:p>
            <a:r>
              <a:rPr lang="en-GB" sz="2200" dirty="0">
                <a:solidFill>
                  <a:srgbClr val="2C2C2C">
                    <a:lumMod val="90000"/>
                    <a:lumOff val="10000"/>
                  </a:srgbClr>
                </a:solidFill>
              </a:rPr>
              <a:t> (ii) If yes, did you seek help?</a:t>
            </a:r>
            <a:endParaRPr lang="en-GB" dirty="0"/>
          </a:p>
        </p:txBody>
      </p:sp>
      <p:sp>
        <p:nvSpPr>
          <p:cNvPr id="14" name="矩形 13">
            <a:extLst>
              <a:ext uri="{FF2B5EF4-FFF2-40B4-BE49-F238E27FC236}">
                <a16:creationId xmlns:a16="http://schemas.microsoft.com/office/drawing/2014/main" id="{150A3791-3D7E-4EBA-A510-935CD15C7BCA}"/>
              </a:ext>
            </a:extLst>
          </p:cNvPr>
          <p:cNvSpPr/>
          <p:nvPr/>
        </p:nvSpPr>
        <p:spPr>
          <a:xfrm>
            <a:off x="10478902" y="3185904"/>
            <a:ext cx="944682" cy="369332"/>
          </a:xfrm>
          <a:prstGeom prst="rect">
            <a:avLst/>
          </a:prstGeom>
        </p:spPr>
        <p:txBody>
          <a:bodyPr wrap="none">
            <a:spAutoFit/>
          </a:bodyPr>
          <a:lstStyle/>
          <a:p>
            <a:r>
              <a:rPr lang="en-GB" dirty="0">
                <a:solidFill>
                  <a:srgbClr val="C00000"/>
                </a:solidFill>
              </a:rPr>
              <a:t>50% Yes</a:t>
            </a:r>
            <a:endParaRPr lang="en-GB" dirty="0">
              <a:solidFill>
                <a:schemeClr val="bg1">
                  <a:lumMod val="90000"/>
                  <a:lumOff val="10000"/>
                </a:schemeClr>
              </a:solidFill>
            </a:endParaRPr>
          </a:p>
        </p:txBody>
      </p:sp>
      <p:sp>
        <p:nvSpPr>
          <p:cNvPr id="15" name="矩形 14">
            <a:extLst>
              <a:ext uri="{FF2B5EF4-FFF2-40B4-BE49-F238E27FC236}">
                <a16:creationId xmlns:a16="http://schemas.microsoft.com/office/drawing/2014/main" id="{61D20B09-406B-403F-B328-3CEEF264C86F}"/>
              </a:ext>
            </a:extLst>
          </p:cNvPr>
          <p:cNvSpPr/>
          <p:nvPr/>
        </p:nvSpPr>
        <p:spPr>
          <a:xfrm>
            <a:off x="4820224" y="3782252"/>
            <a:ext cx="918841" cy="369332"/>
          </a:xfrm>
          <a:prstGeom prst="rect">
            <a:avLst/>
          </a:prstGeom>
        </p:spPr>
        <p:txBody>
          <a:bodyPr wrap="none">
            <a:spAutoFit/>
          </a:bodyPr>
          <a:lstStyle/>
          <a:p>
            <a:r>
              <a:rPr lang="en-GB" dirty="0">
                <a:solidFill>
                  <a:srgbClr val="C00000"/>
                </a:solidFill>
              </a:rPr>
              <a:t>70% No</a:t>
            </a:r>
            <a:endParaRPr lang="en-GB" dirty="0">
              <a:solidFill>
                <a:schemeClr val="bg1">
                  <a:lumMod val="90000"/>
                  <a:lumOff val="10000"/>
                </a:schemeClr>
              </a:solidFill>
            </a:endParaRPr>
          </a:p>
        </p:txBody>
      </p:sp>
    </p:spTree>
    <p:extLst>
      <p:ext uri="{BB962C8B-B14F-4D97-AF65-F5344CB8AC3E}">
        <p14:creationId xmlns:p14="http://schemas.microsoft.com/office/powerpoint/2010/main" val="38188792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0"/>
                                  </p:stCondLst>
                                  <p:childTnLst>
                                    <p:animMotion origin="layout" path="M 1.04167E-6 0.21065 L 0.00065 0.00163 " pathEditMode="fixed" rAng="0" ptsTypes="AA">
                                      <p:cBhvr>
                                        <p:cTn id="6" dur="1000" spd="-100000" fill="hold"/>
                                        <p:tgtEl>
                                          <p:spTgt spid="11"/>
                                        </p:tgtEl>
                                        <p:attrNameLst>
                                          <p:attrName>ppt_x</p:attrName>
                                          <p:attrName>ppt_y</p:attrName>
                                        </p:attrNameLst>
                                      </p:cBhvr>
                                      <p:rCtr x="26" y="-10463"/>
                                    </p:animMotion>
                                  </p:childTnLst>
                                </p:cTn>
                              </p:par>
                              <p:par>
                                <p:cTn id="7" presetID="42" presetClass="path" presetSubtype="0" accel="50000" decel="50000" fill="hold" grpId="0" nodeType="withEffect">
                                  <p:stCondLst>
                                    <p:cond delay="0"/>
                                  </p:stCondLst>
                                  <p:childTnLst>
                                    <p:animMotion origin="layout" path="M -0.59127 0.19097 L 0.00105 0.003 " pathEditMode="fixed" rAng="0" ptsTypes="AA">
                                      <p:cBhvr>
                                        <p:cTn id="8" dur="1000" spd="-100000" fill="hold"/>
                                        <p:tgtEl>
                                          <p:spTgt spid="13"/>
                                        </p:tgtEl>
                                        <p:attrNameLst>
                                          <p:attrName>ppt_x</p:attrName>
                                          <p:attrName>ppt_y</p:attrName>
                                        </p:attrNameLst>
                                      </p:cBhvr>
                                      <p:rCtr x="29609" y="-9398"/>
                                    </p:animMotion>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par>
                                <p:cTn id="34" presetID="10"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par>
                                <p:cTn id="37" presetID="10"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 grpId="0"/>
      <p:bldP spid="11" grpId="0"/>
      <p:bldP spid="13"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9D0D71DF-2F7F-463F-9486-8F098989F0ED}"/>
              </a:ext>
            </a:extLst>
          </p:cNvPr>
          <p:cNvSpPr txBox="1">
            <a:spLocks/>
          </p:cNvSpPr>
          <p:nvPr/>
        </p:nvSpPr>
        <p:spPr>
          <a:xfrm>
            <a:off x="1202919" y="371260"/>
            <a:ext cx="5258033"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3200" b="1" dirty="0">
                <a:solidFill>
                  <a:schemeClr val="tx1">
                    <a:lumMod val="20000"/>
                    <a:lumOff val="80000"/>
                  </a:schemeClr>
                </a:solidFill>
                <a:effectLst>
                  <a:outerShdw blurRad="38100" dist="38100" dir="2700000" algn="tl">
                    <a:srgbClr val="000000">
                      <a:alpha val="43137"/>
                    </a:srgbClr>
                  </a:outerShdw>
                </a:effectLst>
              </a:rPr>
              <a:t>methodology</a:t>
            </a:r>
            <a:endParaRPr lang="en-GB" sz="2000" dirty="0">
              <a:solidFill>
                <a:schemeClr val="tx1">
                  <a:lumMod val="50000"/>
                </a:schemeClr>
              </a:solidFill>
              <a:effectLst>
                <a:outerShdw blurRad="38100" dist="38100" dir="2700000" algn="tl">
                  <a:srgbClr val="000000">
                    <a:alpha val="43137"/>
                  </a:srgbClr>
                </a:outerShdw>
              </a:effectLst>
            </a:endParaRPr>
          </a:p>
        </p:txBody>
      </p:sp>
      <p:sp>
        <p:nvSpPr>
          <p:cNvPr id="6" name="標題 1">
            <a:extLst>
              <a:ext uri="{FF2B5EF4-FFF2-40B4-BE49-F238E27FC236}">
                <a16:creationId xmlns:a16="http://schemas.microsoft.com/office/drawing/2014/main" id="{55FF2A4F-7A30-44F0-B3B3-4AC3F6F4F2E3}"/>
              </a:ext>
            </a:extLst>
          </p:cNvPr>
          <p:cNvSpPr txBox="1">
            <a:spLocks/>
          </p:cNvSpPr>
          <p:nvPr/>
        </p:nvSpPr>
        <p:spPr>
          <a:xfrm>
            <a:off x="1202919" y="780521"/>
            <a:ext cx="3107824"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2000" b="1" dirty="0">
                <a:solidFill>
                  <a:schemeClr val="tx1">
                    <a:lumMod val="50000"/>
                  </a:schemeClr>
                </a:solidFill>
                <a:effectLst>
                  <a:outerShdw blurRad="38100" dist="38100" dir="2700000" algn="tl">
                    <a:srgbClr val="000000">
                      <a:alpha val="43137"/>
                    </a:srgbClr>
                  </a:outerShdw>
                </a:effectLst>
              </a:rPr>
              <a:t>- Questionnaire</a:t>
            </a:r>
          </a:p>
        </p:txBody>
      </p:sp>
      <p:sp>
        <p:nvSpPr>
          <p:cNvPr id="7" name="標題 1">
            <a:extLst>
              <a:ext uri="{FF2B5EF4-FFF2-40B4-BE49-F238E27FC236}">
                <a16:creationId xmlns:a16="http://schemas.microsoft.com/office/drawing/2014/main" id="{BE730A1A-9382-48A1-8BD4-80CCFBFCFC67}"/>
              </a:ext>
            </a:extLst>
          </p:cNvPr>
          <p:cNvSpPr txBox="1">
            <a:spLocks/>
          </p:cNvSpPr>
          <p:nvPr/>
        </p:nvSpPr>
        <p:spPr>
          <a:xfrm>
            <a:off x="1612351" y="1045306"/>
            <a:ext cx="3107824"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2000" b="1" dirty="0">
                <a:solidFill>
                  <a:srgbClr val="8D8B2D"/>
                </a:solidFill>
                <a:effectLst>
                  <a:outerShdw blurRad="38100" dist="38100" dir="2700000" algn="tl">
                    <a:srgbClr val="000000">
                      <a:alpha val="43137"/>
                    </a:srgbClr>
                  </a:outerShdw>
                </a:effectLst>
              </a:rPr>
              <a:t>-  Analysis</a:t>
            </a:r>
          </a:p>
        </p:txBody>
      </p:sp>
      <p:sp>
        <p:nvSpPr>
          <p:cNvPr id="3" name="矩形 2">
            <a:extLst>
              <a:ext uri="{FF2B5EF4-FFF2-40B4-BE49-F238E27FC236}">
                <a16:creationId xmlns:a16="http://schemas.microsoft.com/office/drawing/2014/main" id="{DC761F29-EC9F-4312-8873-4394E608D21D}"/>
              </a:ext>
            </a:extLst>
          </p:cNvPr>
          <p:cNvSpPr/>
          <p:nvPr/>
        </p:nvSpPr>
        <p:spPr>
          <a:xfrm>
            <a:off x="1202918" y="4421191"/>
            <a:ext cx="10490580" cy="1047466"/>
          </a:xfrm>
          <a:prstGeom prst="rect">
            <a:avLst/>
          </a:prstGeom>
        </p:spPr>
        <p:txBody>
          <a:bodyPr wrap="square">
            <a:spAutoFit/>
          </a:bodyPr>
          <a:lstStyle/>
          <a:p>
            <a:pPr lvl="0" defTabSz="914400">
              <a:lnSpc>
                <a:spcPct val="90000"/>
              </a:lnSpc>
              <a:spcBef>
                <a:spcPts val="1200"/>
              </a:spcBef>
              <a:spcAft>
                <a:spcPts val="200"/>
              </a:spcAft>
              <a:buClr>
                <a:srgbClr val="C8C856"/>
              </a:buClr>
            </a:pPr>
            <a:r>
              <a:rPr lang="en-GB" sz="2200" dirty="0">
                <a:solidFill>
                  <a:srgbClr val="2C2C2C">
                    <a:lumMod val="90000"/>
                    <a:lumOff val="10000"/>
                  </a:srgbClr>
                </a:solidFill>
              </a:rPr>
              <a:t>5. Have you constantly experienced any of the following symptoms due to stress?</a:t>
            </a:r>
          </a:p>
          <a:p>
            <a:pPr lvl="0" defTabSz="914400">
              <a:lnSpc>
                <a:spcPct val="90000"/>
              </a:lnSpc>
              <a:spcBef>
                <a:spcPts val="1200"/>
              </a:spcBef>
              <a:spcAft>
                <a:spcPts val="200"/>
              </a:spcAft>
              <a:buClr>
                <a:srgbClr val="C8C856"/>
              </a:buClr>
            </a:pPr>
            <a:r>
              <a:rPr lang="en-GB" dirty="0">
                <a:solidFill>
                  <a:srgbClr val="2C2C2C">
                    <a:lumMod val="75000"/>
                    <a:lumOff val="25000"/>
                  </a:srgbClr>
                </a:solidFill>
              </a:rPr>
              <a:t>	</a:t>
            </a:r>
            <a:r>
              <a:rPr lang="en-GB" sz="1600" dirty="0">
                <a:solidFill>
                  <a:srgbClr val="2C2C2C">
                    <a:lumMod val="75000"/>
                    <a:lumOff val="25000"/>
                  </a:srgbClr>
                </a:solidFill>
              </a:rPr>
              <a:t>Bad temper; Overreaction; shortened attention span; Nausea; Lack of appetite; Fatigue; Frustration; Anxiety; 	Insomnia;  Depression</a:t>
            </a:r>
            <a:endParaRPr lang="en-GB" dirty="0">
              <a:solidFill>
                <a:srgbClr val="2C2C2C">
                  <a:lumMod val="75000"/>
                  <a:lumOff val="25000"/>
                </a:srgbClr>
              </a:solidFill>
            </a:endParaRPr>
          </a:p>
        </p:txBody>
      </p:sp>
      <p:sp>
        <p:nvSpPr>
          <p:cNvPr id="21" name="內容版面配置區 8">
            <a:extLst>
              <a:ext uri="{FF2B5EF4-FFF2-40B4-BE49-F238E27FC236}">
                <a16:creationId xmlns:a16="http://schemas.microsoft.com/office/drawing/2014/main" id="{D0F6E748-752C-411C-A0B4-014F3F50A00F}"/>
              </a:ext>
            </a:extLst>
          </p:cNvPr>
          <p:cNvSpPr>
            <a:spLocks noGrp="1"/>
          </p:cNvSpPr>
          <p:nvPr>
            <p:ph idx="1"/>
          </p:nvPr>
        </p:nvSpPr>
        <p:spPr>
          <a:xfrm>
            <a:off x="1612351" y="3261815"/>
            <a:ext cx="9305858" cy="2956104"/>
          </a:xfrm>
        </p:spPr>
        <p:txBody>
          <a:bodyPr>
            <a:normAutofit/>
          </a:bodyPr>
          <a:lstStyle/>
          <a:p>
            <a:pPr marL="0" indent="0">
              <a:buNone/>
            </a:pPr>
            <a:r>
              <a:rPr lang="en-GB" dirty="0">
                <a:solidFill>
                  <a:schemeClr val="tx2">
                    <a:lumMod val="25000"/>
                  </a:schemeClr>
                </a:solidFill>
              </a:rPr>
              <a:t>Among our ~120 interviewed, over 70% of them had reported having 6 or more symptoms.</a:t>
            </a:r>
          </a:p>
          <a:p>
            <a:pPr marL="0" indent="0">
              <a:buNone/>
            </a:pPr>
            <a:r>
              <a:rPr lang="en-GB" dirty="0">
                <a:solidFill>
                  <a:schemeClr val="tx2">
                    <a:lumMod val="25000"/>
                  </a:schemeClr>
                </a:solidFill>
              </a:rPr>
              <a:t>These symptoms can greatly affect daily lives regarding socials, academics, and also health.</a:t>
            </a:r>
          </a:p>
          <a:p>
            <a:pPr marL="0" indent="0">
              <a:buNone/>
            </a:pPr>
            <a:r>
              <a:rPr lang="en-GB" dirty="0">
                <a:solidFill>
                  <a:schemeClr val="tx2">
                    <a:lumMod val="25000"/>
                  </a:schemeClr>
                </a:solidFill>
              </a:rPr>
              <a:t>We can see that stress can cause serious effects on our body. We must definitely not ignore this issue and find effective ways to cope with it.</a:t>
            </a:r>
          </a:p>
        </p:txBody>
      </p:sp>
    </p:spTree>
    <p:extLst>
      <p:ext uri="{BB962C8B-B14F-4D97-AF65-F5344CB8AC3E}">
        <p14:creationId xmlns:p14="http://schemas.microsoft.com/office/powerpoint/2010/main" val="9338490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0"/>
                                  </p:stCondLst>
                                  <p:childTnLst>
                                    <p:animMotion origin="layout" path="M 3.75E-6 -4.81481E-6 L 0.00104 -0.35092 " pathEditMode="relative" rAng="0" ptsTypes="AA">
                                      <p:cBhvr>
                                        <p:cTn id="6" dur="2000" fill="hold"/>
                                        <p:tgtEl>
                                          <p:spTgt spid="3"/>
                                        </p:tgtEl>
                                        <p:attrNameLst>
                                          <p:attrName>ppt_x</p:attrName>
                                          <p:attrName>ppt_y</p:attrName>
                                        </p:attrNameLst>
                                      </p:cBhvr>
                                      <p:rCtr x="52" y="-17546"/>
                                    </p:animMotion>
                                  </p:childTnLst>
                                </p:cTn>
                              </p:par>
                            </p:childTnLst>
                          </p:cTn>
                        </p:par>
                        <p:par>
                          <p:cTn id="7" fill="hold">
                            <p:stCondLst>
                              <p:cond delay="2000"/>
                            </p:stCondLst>
                            <p:childTnLst>
                              <p:par>
                                <p:cTn id="8" presetID="41" presetClass="entr" presetSubtype="0" fill="hold" grpId="0" nodeType="afterEffect">
                                  <p:stCondLst>
                                    <p:cond delay="0"/>
                                  </p:stCondLst>
                                  <p:iterate type="lt">
                                    <p:tmPct val="10000"/>
                                  </p:iterate>
                                  <p:childTnLst>
                                    <p:set>
                                      <p:cBhvr>
                                        <p:cTn id="9" dur="1" fill="hold">
                                          <p:stCondLst>
                                            <p:cond delay="0"/>
                                          </p:stCondLst>
                                        </p:cTn>
                                        <p:tgtEl>
                                          <p:spTgt spid="21">
                                            <p:txEl>
                                              <p:pRg st="0" end="0"/>
                                            </p:txEl>
                                          </p:spTgt>
                                        </p:tgtEl>
                                        <p:attrNameLst>
                                          <p:attrName>style.visibility</p:attrName>
                                        </p:attrNameLst>
                                      </p:cBhvr>
                                      <p:to>
                                        <p:strVal val="visible"/>
                                      </p:to>
                                    </p:set>
                                    <p:anim calcmode="lin" valueType="num">
                                      <p:cBhvr>
                                        <p:cTn id="10" dur="250" fill="hold"/>
                                        <p:tgtEl>
                                          <p:spTgt spid="2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1" dur="250" fill="hold"/>
                                        <p:tgtEl>
                                          <p:spTgt spid="21">
                                            <p:txEl>
                                              <p:pRg st="0" end="0"/>
                                            </p:txEl>
                                          </p:spTgt>
                                        </p:tgtEl>
                                        <p:attrNameLst>
                                          <p:attrName>ppt_y</p:attrName>
                                        </p:attrNameLst>
                                      </p:cBhvr>
                                      <p:tavLst>
                                        <p:tav tm="0">
                                          <p:val>
                                            <p:strVal val="#ppt_y"/>
                                          </p:val>
                                        </p:tav>
                                        <p:tav tm="100000">
                                          <p:val>
                                            <p:strVal val="#ppt_y"/>
                                          </p:val>
                                        </p:tav>
                                      </p:tavLst>
                                    </p:anim>
                                    <p:anim calcmode="lin" valueType="num">
                                      <p:cBhvr>
                                        <p:cTn id="12" dur="250" fill="hold"/>
                                        <p:tgtEl>
                                          <p:spTgt spid="2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3" dur="250" fill="hold"/>
                                        <p:tgtEl>
                                          <p:spTgt spid="2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4" dur="250" tmFilter="0,0; .5, 1; 1, 1"/>
                                        <p:tgtEl>
                                          <p:spTgt spid="21">
                                            <p:txEl>
                                              <p:pRg st="0" end="0"/>
                                            </p:txEl>
                                          </p:spTgt>
                                        </p:tgtEl>
                                      </p:cBhvr>
                                    </p:animEffect>
                                  </p:childTnLst>
                                </p:cTn>
                              </p:par>
                            </p:childTnLst>
                          </p:cTn>
                        </p:par>
                        <p:par>
                          <p:cTn id="15" fill="hold">
                            <p:stCondLst>
                              <p:cond delay="3975"/>
                            </p:stCondLst>
                            <p:childTnLst>
                              <p:par>
                                <p:cTn id="16" presetID="41" presetClass="entr" presetSubtype="0" fill="hold" grpId="0" nodeType="afterEffect">
                                  <p:stCondLst>
                                    <p:cond delay="0"/>
                                  </p:stCondLst>
                                  <p:iterate type="lt">
                                    <p:tmPct val="10000"/>
                                  </p:iterate>
                                  <p:childTnLst>
                                    <p:set>
                                      <p:cBhvr>
                                        <p:cTn id="17" dur="1" fill="hold">
                                          <p:stCondLst>
                                            <p:cond delay="0"/>
                                          </p:stCondLst>
                                        </p:cTn>
                                        <p:tgtEl>
                                          <p:spTgt spid="21">
                                            <p:txEl>
                                              <p:pRg st="1" end="1"/>
                                            </p:txEl>
                                          </p:spTgt>
                                        </p:tgtEl>
                                        <p:attrNameLst>
                                          <p:attrName>style.visibility</p:attrName>
                                        </p:attrNameLst>
                                      </p:cBhvr>
                                      <p:to>
                                        <p:strVal val="visible"/>
                                      </p:to>
                                    </p:set>
                                    <p:anim calcmode="lin" valueType="num">
                                      <p:cBhvr>
                                        <p:cTn id="18" dur="250" fill="hold"/>
                                        <p:tgtEl>
                                          <p:spTgt spid="21">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250" fill="hold"/>
                                        <p:tgtEl>
                                          <p:spTgt spid="21">
                                            <p:txEl>
                                              <p:pRg st="1" end="1"/>
                                            </p:txEl>
                                          </p:spTgt>
                                        </p:tgtEl>
                                        <p:attrNameLst>
                                          <p:attrName>ppt_y</p:attrName>
                                        </p:attrNameLst>
                                      </p:cBhvr>
                                      <p:tavLst>
                                        <p:tav tm="0">
                                          <p:val>
                                            <p:strVal val="#ppt_y"/>
                                          </p:val>
                                        </p:tav>
                                        <p:tav tm="100000">
                                          <p:val>
                                            <p:strVal val="#ppt_y"/>
                                          </p:val>
                                        </p:tav>
                                      </p:tavLst>
                                    </p:anim>
                                    <p:anim calcmode="lin" valueType="num">
                                      <p:cBhvr>
                                        <p:cTn id="20" dur="250" fill="hold"/>
                                        <p:tgtEl>
                                          <p:spTgt spid="21">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250" fill="hold"/>
                                        <p:tgtEl>
                                          <p:spTgt spid="21">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250" tmFilter="0,0; .5, 1; 1, 1"/>
                                        <p:tgtEl>
                                          <p:spTgt spid="21">
                                            <p:txEl>
                                              <p:pRg st="1" end="1"/>
                                            </p:txEl>
                                          </p:spTgt>
                                        </p:tgtEl>
                                      </p:cBhvr>
                                    </p:animEffect>
                                  </p:childTnLst>
                                </p:cTn>
                              </p:par>
                            </p:childTnLst>
                          </p:cTn>
                        </p:par>
                        <p:par>
                          <p:cTn id="23" fill="hold">
                            <p:stCondLst>
                              <p:cond delay="6200"/>
                            </p:stCondLst>
                            <p:childTnLst>
                              <p:par>
                                <p:cTn id="24" presetID="41" presetClass="entr" presetSubtype="0" fill="hold" grpId="0" nodeType="afterEffect">
                                  <p:stCondLst>
                                    <p:cond delay="0"/>
                                  </p:stCondLst>
                                  <p:iterate type="lt">
                                    <p:tmPct val="10000"/>
                                  </p:iterate>
                                  <p:childTnLst>
                                    <p:set>
                                      <p:cBhvr>
                                        <p:cTn id="25" dur="1" fill="hold">
                                          <p:stCondLst>
                                            <p:cond delay="0"/>
                                          </p:stCondLst>
                                        </p:cTn>
                                        <p:tgtEl>
                                          <p:spTgt spid="21">
                                            <p:txEl>
                                              <p:pRg st="2" end="2"/>
                                            </p:txEl>
                                          </p:spTgt>
                                        </p:tgtEl>
                                        <p:attrNameLst>
                                          <p:attrName>style.visibility</p:attrName>
                                        </p:attrNameLst>
                                      </p:cBhvr>
                                      <p:to>
                                        <p:strVal val="visible"/>
                                      </p:to>
                                    </p:set>
                                    <p:anim calcmode="lin" valueType="num">
                                      <p:cBhvr>
                                        <p:cTn id="26" dur="250" fill="hold"/>
                                        <p:tgtEl>
                                          <p:spTgt spid="21">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250" fill="hold"/>
                                        <p:tgtEl>
                                          <p:spTgt spid="21">
                                            <p:txEl>
                                              <p:pRg st="2" end="2"/>
                                            </p:txEl>
                                          </p:spTgt>
                                        </p:tgtEl>
                                        <p:attrNameLst>
                                          <p:attrName>ppt_y</p:attrName>
                                        </p:attrNameLst>
                                      </p:cBhvr>
                                      <p:tavLst>
                                        <p:tav tm="0">
                                          <p:val>
                                            <p:strVal val="#ppt_y"/>
                                          </p:val>
                                        </p:tav>
                                        <p:tav tm="100000">
                                          <p:val>
                                            <p:strVal val="#ppt_y"/>
                                          </p:val>
                                        </p:tav>
                                      </p:tavLst>
                                    </p:anim>
                                    <p:anim calcmode="lin" valueType="num">
                                      <p:cBhvr>
                                        <p:cTn id="28" dur="250" fill="hold"/>
                                        <p:tgtEl>
                                          <p:spTgt spid="21">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250" fill="hold"/>
                                        <p:tgtEl>
                                          <p:spTgt spid="21">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250" tmFilter="0,0; .5, 1; 1, 1"/>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9D0D71DF-2F7F-463F-9486-8F098989F0ED}"/>
              </a:ext>
            </a:extLst>
          </p:cNvPr>
          <p:cNvSpPr txBox="1">
            <a:spLocks/>
          </p:cNvSpPr>
          <p:nvPr/>
        </p:nvSpPr>
        <p:spPr>
          <a:xfrm>
            <a:off x="1202919" y="371260"/>
            <a:ext cx="5258033"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3200" b="1" dirty="0">
                <a:solidFill>
                  <a:schemeClr val="tx1">
                    <a:lumMod val="20000"/>
                    <a:lumOff val="80000"/>
                  </a:schemeClr>
                </a:solidFill>
                <a:effectLst>
                  <a:outerShdw blurRad="38100" dist="38100" dir="2700000" algn="tl">
                    <a:srgbClr val="000000">
                      <a:alpha val="43137"/>
                    </a:srgbClr>
                  </a:outerShdw>
                </a:effectLst>
              </a:rPr>
              <a:t>methodology</a:t>
            </a:r>
            <a:endParaRPr lang="en-GB" sz="2000" dirty="0">
              <a:solidFill>
                <a:schemeClr val="tx1">
                  <a:lumMod val="50000"/>
                </a:schemeClr>
              </a:solidFill>
              <a:effectLst>
                <a:outerShdw blurRad="38100" dist="38100" dir="2700000" algn="tl">
                  <a:srgbClr val="000000">
                    <a:alpha val="43137"/>
                  </a:srgbClr>
                </a:outerShdw>
              </a:effectLst>
            </a:endParaRPr>
          </a:p>
        </p:txBody>
      </p:sp>
      <p:sp>
        <p:nvSpPr>
          <p:cNvPr id="6" name="標題 1">
            <a:extLst>
              <a:ext uri="{FF2B5EF4-FFF2-40B4-BE49-F238E27FC236}">
                <a16:creationId xmlns:a16="http://schemas.microsoft.com/office/drawing/2014/main" id="{55FF2A4F-7A30-44F0-B3B3-4AC3F6F4F2E3}"/>
              </a:ext>
            </a:extLst>
          </p:cNvPr>
          <p:cNvSpPr txBox="1">
            <a:spLocks/>
          </p:cNvSpPr>
          <p:nvPr/>
        </p:nvSpPr>
        <p:spPr>
          <a:xfrm>
            <a:off x="1202919" y="780521"/>
            <a:ext cx="3107824"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2000" b="1" dirty="0">
                <a:solidFill>
                  <a:schemeClr val="tx1">
                    <a:lumMod val="50000"/>
                  </a:schemeClr>
                </a:solidFill>
                <a:effectLst>
                  <a:outerShdw blurRad="38100" dist="38100" dir="2700000" algn="tl">
                    <a:srgbClr val="000000">
                      <a:alpha val="43137"/>
                    </a:srgbClr>
                  </a:outerShdw>
                </a:effectLst>
              </a:rPr>
              <a:t>- Questionnaire</a:t>
            </a:r>
          </a:p>
        </p:txBody>
      </p:sp>
      <p:sp>
        <p:nvSpPr>
          <p:cNvPr id="7" name="標題 1">
            <a:extLst>
              <a:ext uri="{FF2B5EF4-FFF2-40B4-BE49-F238E27FC236}">
                <a16:creationId xmlns:a16="http://schemas.microsoft.com/office/drawing/2014/main" id="{BE730A1A-9382-48A1-8BD4-80CCFBFCFC67}"/>
              </a:ext>
            </a:extLst>
          </p:cNvPr>
          <p:cNvSpPr txBox="1">
            <a:spLocks/>
          </p:cNvSpPr>
          <p:nvPr/>
        </p:nvSpPr>
        <p:spPr>
          <a:xfrm>
            <a:off x="1612351" y="1045306"/>
            <a:ext cx="3107824"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2000" b="1" dirty="0">
                <a:solidFill>
                  <a:srgbClr val="8D8B2D"/>
                </a:solidFill>
                <a:effectLst>
                  <a:outerShdw blurRad="38100" dist="38100" dir="2700000" algn="tl">
                    <a:srgbClr val="000000">
                      <a:alpha val="43137"/>
                    </a:srgbClr>
                  </a:outerShdw>
                </a:effectLst>
              </a:rPr>
              <a:t>-  Analysis</a:t>
            </a:r>
          </a:p>
        </p:txBody>
      </p:sp>
      <p:sp>
        <p:nvSpPr>
          <p:cNvPr id="9" name="內容版面配置區 3">
            <a:extLst>
              <a:ext uri="{FF2B5EF4-FFF2-40B4-BE49-F238E27FC236}">
                <a16:creationId xmlns:a16="http://schemas.microsoft.com/office/drawing/2014/main" id="{080C1F71-BDB1-4BE2-B997-7D964ABE2ACF}"/>
              </a:ext>
            </a:extLst>
          </p:cNvPr>
          <p:cNvSpPr>
            <a:spLocks noGrp="1"/>
          </p:cNvSpPr>
          <p:nvPr>
            <p:ph idx="1"/>
          </p:nvPr>
        </p:nvSpPr>
        <p:spPr>
          <a:xfrm>
            <a:off x="1202919" y="2011679"/>
            <a:ext cx="9122181" cy="3488283"/>
          </a:xfrm>
        </p:spPr>
        <p:txBody>
          <a:bodyPr>
            <a:normAutofit/>
          </a:bodyPr>
          <a:lstStyle/>
          <a:p>
            <a:pPr marL="0" indent="0">
              <a:buNone/>
            </a:pPr>
            <a:r>
              <a:rPr lang="en-GB" sz="2400" dirty="0">
                <a:solidFill>
                  <a:schemeClr val="bg1">
                    <a:lumMod val="90000"/>
                    <a:lumOff val="10000"/>
                  </a:schemeClr>
                </a:solidFill>
              </a:rPr>
              <a:t>After analysing, we have conclude that:</a:t>
            </a:r>
          </a:p>
          <a:p>
            <a:r>
              <a:rPr lang="en-GB" sz="2000" dirty="0">
                <a:solidFill>
                  <a:schemeClr val="tx2">
                    <a:lumMod val="25000"/>
                  </a:schemeClr>
                </a:solidFill>
              </a:rPr>
              <a:t>Students in Hong Kong suffer from a moderate to high level of stress</a:t>
            </a:r>
          </a:p>
          <a:p>
            <a:r>
              <a:rPr lang="en-GB" sz="2000" dirty="0">
                <a:solidFill>
                  <a:schemeClr val="tx2">
                    <a:lumMod val="25000"/>
                  </a:schemeClr>
                </a:solidFill>
              </a:rPr>
              <a:t>Most of the stress comes from exams and tests</a:t>
            </a:r>
          </a:p>
          <a:p>
            <a:r>
              <a:rPr lang="en-GB" sz="2000" dirty="0">
                <a:solidFill>
                  <a:schemeClr val="tx2">
                    <a:lumMod val="25000"/>
                  </a:schemeClr>
                </a:solidFill>
              </a:rPr>
              <a:t>Symptoms of stress are very common and are very significant</a:t>
            </a:r>
          </a:p>
          <a:p>
            <a:r>
              <a:rPr lang="en-GB" sz="2000" dirty="0">
                <a:solidFill>
                  <a:schemeClr val="tx2">
                    <a:lumMod val="25000"/>
                  </a:schemeClr>
                </a:solidFill>
              </a:rPr>
              <a:t>Stress could drive student to a point where suicide is the only “solution” they see</a:t>
            </a:r>
          </a:p>
          <a:p>
            <a:r>
              <a:rPr lang="en-GB" sz="2000" dirty="0">
                <a:solidFill>
                  <a:schemeClr val="tx2">
                    <a:lumMod val="25000"/>
                  </a:schemeClr>
                </a:solidFill>
              </a:rPr>
              <a:t>Vicious cycles are the main way stress can accumulate and build up, as seen in:</a:t>
            </a:r>
          </a:p>
        </p:txBody>
      </p:sp>
      <p:sp>
        <p:nvSpPr>
          <p:cNvPr id="10" name="標題 1">
            <a:extLst>
              <a:ext uri="{FF2B5EF4-FFF2-40B4-BE49-F238E27FC236}">
                <a16:creationId xmlns:a16="http://schemas.microsoft.com/office/drawing/2014/main" id="{9EC2EF6A-35E5-4DD8-A02F-C9835F86D3D2}"/>
              </a:ext>
            </a:extLst>
          </p:cNvPr>
          <p:cNvSpPr txBox="1">
            <a:spLocks/>
          </p:cNvSpPr>
          <p:nvPr/>
        </p:nvSpPr>
        <p:spPr>
          <a:xfrm>
            <a:off x="1612351" y="1045305"/>
            <a:ext cx="3107824"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2000" b="1" dirty="0">
                <a:solidFill>
                  <a:srgbClr val="8D8B2D"/>
                </a:solidFill>
                <a:effectLst>
                  <a:outerShdw blurRad="38100" dist="38100" dir="2700000" algn="tl">
                    <a:srgbClr val="000000">
                      <a:alpha val="43137"/>
                    </a:srgbClr>
                  </a:outerShdw>
                </a:effectLst>
              </a:rPr>
              <a:t>-  Conclusion</a:t>
            </a:r>
          </a:p>
        </p:txBody>
      </p:sp>
      <p:graphicFrame>
        <p:nvGraphicFramePr>
          <p:cNvPr id="8" name="資料庫圖表 7">
            <a:extLst>
              <a:ext uri="{FF2B5EF4-FFF2-40B4-BE49-F238E27FC236}">
                <a16:creationId xmlns:a16="http://schemas.microsoft.com/office/drawing/2014/main" id="{56261D31-8129-433D-B302-773839E41D0E}"/>
              </a:ext>
            </a:extLst>
          </p:cNvPr>
          <p:cNvGraphicFramePr/>
          <p:nvPr>
            <p:extLst>
              <p:ext uri="{D42A27DB-BD31-4B8C-83A1-F6EECF244321}">
                <p14:modId xmlns:p14="http://schemas.microsoft.com/office/powerpoint/2010/main" val="4132508908"/>
              </p:ext>
            </p:extLst>
          </p:nvPr>
        </p:nvGraphicFramePr>
        <p:xfrm>
          <a:off x="6875669" y="4128772"/>
          <a:ext cx="5125831" cy="27423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09625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8" fill="hold" grpId="0" nodeType="afterEffect">
                                  <p:stCondLst>
                                    <p:cond delay="0"/>
                                  </p:stCondLst>
                                  <p:childTnLst>
                                    <p:animEffect transition="out" filter="wipe(left)">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22" presetClass="entr" presetSubtype="8" fill="hold" grpId="0" nodeType="withEffect">
                                  <p:stCondLst>
                                    <p:cond delay="25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par>
                          <p:cTn id="11" fill="hold">
                            <p:stCondLst>
                              <p:cond delay="75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9">
                                            <p:txEl>
                                              <p:pRg st="0" end="0"/>
                                            </p:txEl>
                                          </p:spTgt>
                                        </p:tgtEl>
                                        <p:attrNameLst>
                                          <p:attrName>style.visibility</p:attrName>
                                        </p:attrNameLst>
                                      </p:cBhvr>
                                      <p:to>
                                        <p:strVal val="visible"/>
                                      </p:to>
                                    </p:set>
                                    <p:anim calcmode="lin" valueType="num">
                                      <p:cBhvr>
                                        <p:cTn id="14" dur="25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25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16" dur="25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25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250" tmFilter="0,0; .5, 1; 1, 1"/>
                                        <p:tgtEl>
                                          <p:spTgt spid="9">
                                            <p:txEl>
                                              <p:pRg st="0" end="0"/>
                                            </p:txEl>
                                          </p:spTgt>
                                        </p:tgtEl>
                                      </p:cBhvr>
                                    </p:animEffect>
                                  </p:childTnLst>
                                </p:cTn>
                              </p:par>
                            </p:childTnLst>
                          </p:cTn>
                        </p:par>
                        <p:par>
                          <p:cTn id="19" fill="hold">
                            <p:stCondLst>
                              <p:cond delay="1825"/>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9">
                                            <p:txEl>
                                              <p:pRg st="1" end="1"/>
                                            </p:txEl>
                                          </p:spTgt>
                                        </p:tgtEl>
                                        <p:attrNameLst>
                                          <p:attrName>style.visibility</p:attrName>
                                        </p:attrNameLst>
                                      </p:cBhvr>
                                      <p:to>
                                        <p:strVal val="visible"/>
                                      </p:to>
                                    </p:set>
                                    <p:anim calcmode="lin" valueType="num">
                                      <p:cBhvr>
                                        <p:cTn id="22" dur="250" fill="hold"/>
                                        <p:tgtEl>
                                          <p:spTgt spid="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3" dur="250" fill="hold"/>
                                        <p:tgtEl>
                                          <p:spTgt spid="9">
                                            <p:txEl>
                                              <p:pRg st="1" end="1"/>
                                            </p:txEl>
                                          </p:spTgt>
                                        </p:tgtEl>
                                        <p:attrNameLst>
                                          <p:attrName>ppt_y</p:attrName>
                                        </p:attrNameLst>
                                      </p:cBhvr>
                                      <p:tavLst>
                                        <p:tav tm="0">
                                          <p:val>
                                            <p:strVal val="#ppt_y"/>
                                          </p:val>
                                        </p:tav>
                                        <p:tav tm="100000">
                                          <p:val>
                                            <p:strVal val="#ppt_y"/>
                                          </p:val>
                                        </p:tav>
                                      </p:tavLst>
                                    </p:anim>
                                    <p:anim calcmode="lin" valueType="num">
                                      <p:cBhvr>
                                        <p:cTn id="24" dur="250" fill="hold"/>
                                        <p:tgtEl>
                                          <p:spTgt spid="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5" dur="250" fill="hold"/>
                                        <p:tgtEl>
                                          <p:spTgt spid="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6" dur="250" tmFilter="0,0; .5, 1; 1, 1"/>
                                        <p:tgtEl>
                                          <p:spTgt spid="9">
                                            <p:txEl>
                                              <p:pRg st="1" end="1"/>
                                            </p:txEl>
                                          </p:spTgt>
                                        </p:tgtEl>
                                      </p:cBhvr>
                                    </p:animEffect>
                                  </p:childTnLst>
                                </p:cTn>
                              </p:par>
                            </p:childTnLst>
                          </p:cTn>
                        </p:par>
                        <p:par>
                          <p:cTn id="27" fill="hold">
                            <p:stCondLst>
                              <p:cond delay="345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9">
                                            <p:txEl>
                                              <p:pRg st="2" end="2"/>
                                            </p:txEl>
                                          </p:spTgt>
                                        </p:tgtEl>
                                        <p:attrNameLst>
                                          <p:attrName>style.visibility</p:attrName>
                                        </p:attrNameLst>
                                      </p:cBhvr>
                                      <p:to>
                                        <p:strVal val="visible"/>
                                      </p:to>
                                    </p:set>
                                    <p:anim calcmode="lin" valueType="num">
                                      <p:cBhvr>
                                        <p:cTn id="30" dur="250" fill="hold"/>
                                        <p:tgtEl>
                                          <p:spTgt spid="9">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1" dur="250" fill="hold"/>
                                        <p:tgtEl>
                                          <p:spTgt spid="9">
                                            <p:txEl>
                                              <p:pRg st="2" end="2"/>
                                            </p:txEl>
                                          </p:spTgt>
                                        </p:tgtEl>
                                        <p:attrNameLst>
                                          <p:attrName>ppt_y</p:attrName>
                                        </p:attrNameLst>
                                      </p:cBhvr>
                                      <p:tavLst>
                                        <p:tav tm="0">
                                          <p:val>
                                            <p:strVal val="#ppt_y"/>
                                          </p:val>
                                        </p:tav>
                                        <p:tav tm="100000">
                                          <p:val>
                                            <p:strVal val="#ppt_y"/>
                                          </p:val>
                                        </p:tav>
                                      </p:tavLst>
                                    </p:anim>
                                    <p:anim calcmode="lin" valueType="num">
                                      <p:cBhvr>
                                        <p:cTn id="32" dur="250" fill="hold"/>
                                        <p:tgtEl>
                                          <p:spTgt spid="9">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3" dur="250" fill="hold"/>
                                        <p:tgtEl>
                                          <p:spTgt spid="9">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4" dur="250" tmFilter="0,0; .5, 1; 1, 1"/>
                                        <p:tgtEl>
                                          <p:spTgt spid="9">
                                            <p:txEl>
                                              <p:pRg st="2" end="2"/>
                                            </p:txEl>
                                          </p:spTgt>
                                        </p:tgtEl>
                                      </p:cBhvr>
                                    </p:animEffect>
                                  </p:childTnLst>
                                </p:cTn>
                              </p:par>
                            </p:childTnLst>
                          </p:cTn>
                        </p:par>
                        <p:par>
                          <p:cTn id="35" fill="hold">
                            <p:stCondLst>
                              <p:cond delay="4600"/>
                            </p:stCondLst>
                            <p:childTnLst>
                              <p:par>
                                <p:cTn id="36" presetID="41" presetClass="entr" presetSubtype="0" fill="hold" grpId="0" nodeType="afterEffect">
                                  <p:stCondLst>
                                    <p:cond delay="0"/>
                                  </p:stCondLst>
                                  <p:iterate type="lt">
                                    <p:tmPct val="10000"/>
                                  </p:iterate>
                                  <p:childTnLst>
                                    <p:set>
                                      <p:cBhvr>
                                        <p:cTn id="37" dur="1" fill="hold">
                                          <p:stCondLst>
                                            <p:cond delay="0"/>
                                          </p:stCondLst>
                                        </p:cTn>
                                        <p:tgtEl>
                                          <p:spTgt spid="9">
                                            <p:txEl>
                                              <p:pRg st="3" end="3"/>
                                            </p:txEl>
                                          </p:spTgt>
                                        </p:tgtEl>
                                        <p:attrNameLst>
                                          <p:attrName>style.visibility</p:attrName>
                                        </p:attrNameLst>
                                      </p:cBhvr>
                                      <p:to>
                                        <p:strVal val="visible"/>
                                      </p:to>
                                    </p:set>
                                    <p:anim calcmode="lin" valueType="num">
                                      <p:cBhvr>
                                        <p:cTn id="38" dur="250" fill="hold"/>
                                        <p:tgtEl>
                                          <p:spTgt spid="9">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39" dur="250" fill="hold"/>
                                        <p:tgtEl>
                                          <p:spTgt spid="9">
                                            <p:txEl>
                                              <p:pRg st="3" end="3"/>
                                            </p:txEl>
                                          </p:spTgt>
                                        </p:tgtEl>
                                        <p:attrNameLst>
                                          <p:attrName>ppt_y</p:attrName>
                                        </p:attrNameLst>
                                      </p:cBhvr>
                                      <p:tavLst>
                                        <p:tav tm="0">
                                          <p:val>
                                            <p:strVal val="#ppt_y"/>
                                          </p:val>
                                        </p:tav>
                                        <p:tav tm="100000">
                                          <p:val>
                                            <p:strVal val="#ppt_y"/>
                                          </p:val>
                                        </p:tav>
                                      </p:tavLst>
                                    </p:anim>
                                    <p:anim calcmode="lin" valueType="num">
                                      <p:cBhvr>
                                        <p:cTn id="40" dur="250" fill="hold"/>
                                        <p:tgtEl>
                                          <p:spTgt spid="9">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1" dur="250" fill="hold"/>
                                        <p:tgtEl>
                                          <p:spTgt spid="9">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2" dur="250" tmFilter="0,0; .5, 1; 1, 1"/>
                                        <p:tgtEl>
                                          <p:spTgt spid="9">
                                            <p:txEl>
                                              <p:pRg st="3" end="3"/>
                                            </p:txEl>
                                          </p:spTgt>
                                        </p:tgtEl>
                                      </p:cBhvr>
                                    </p:animEffect>
                                  </p:childTnLst>
                                </p:cTn>
                              </p:par>
                            </p:childTnLst>
                          </p:cTn>
                        </p:par>
                        <p:par>
                          <p:cTn id="43" fill="hold">
                            <p:stCondLst>
                              <p:cond delay="6075"/>
                            </p:stCondLst>
                            <p:childTnLst>
                              <p:par>
                                <p:cTn id="44" presetID="41" presetClass="entr" presetSubtype="0" fill="hold" grpId="0" nodeType="afterEffect">
                                  <p:stCondLst>
                                    <p:cond delay="0"/>
                                  </p:stCondLst>
                                  <p:iterate type="lt">
                                    <p:tmPct val="10000"/>
                                  </p:iterate>
                                  <p:childTnLst>
                                    <p:set>
                                      <p:cBhvr>
                                        <p:cTn id="45" dur="1" fill="hold">
                                          <p:stCondLst>
                                            <p:cond delay="0"/>
                                          </p:stCondLst>
                                        </p:cTn>
                                        <p:tgtEl>
                                          <p:spTgt spid="9">
                                            <p:txEl>
                                              <p:pRg st="4" end="4"/>
                                            </p:txEl>
                                          </p:spTgt>
                                        </p:tgtEl>
                                        <p:attrNameLst>
                                          <p:attrName>style.visibility</p:attrName>
                                        </p:attrNameLst>
                                      </p:cBhvr>
                                      <p:to>
                                        <p:strVal val="visible"/>
                                      </p:to>
                                    </p:set>
                                    <p:anim calcmode="lin" valueType="num">
                                      <p:cBhvr>
                                        <p:cTn id="46" dur="250" fill="hold"/>
                                        <p:tgtEl>
                                          <p:spTgt spid="9">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47" dur="250" fill="hold"/>
                                        <p:tgtEl>
                                          <p:spTgt spid="9">
                                            <p:txEl>
                                              <p:pRg st="4" end="4"/>
                                            </p:txEl>
                                          </p:spTgt>
                                        </p:tgtEl>
                                        <p:attrNameLst>
                                          <p:attrName>ppt_y</p:attrName>
                                        </p:attrNameLst>
                                      </p:cBhvr>
                                      <p:tavLst>
                                        <p:tav tm="0">
                                          <p:val>
                                            <p:strVal val="#ppt_y"/>
                                          </p:val>
                                        </p:tav>
                                        <p:tav tm="100000">
                                          <p:val>
                                            <p:strVal val="#ppt_y"/>
                                          </p:val>
                                        </p:tav>
                                      </p:tavLst>
                                    </p:anim>
                                    <p:anim calcmode="lin" valueType="num">
                                      <p:cBhvr>
                                        <p:cTn id="48" dur="250" fill="hold"/>
                                        <p:tgtEl>
                                          <p:spTgt spid="9">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9" dur="250" fill="hold"/>
                                        <p:tgtEl>
                                          <p:spTgt spid="9">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0" dur="250" tmFilter="0,0; .5, 1; 1, 1"/>
                                        <p:tgtEl>
                                          <p:spTgt spid="9">
                                            <p:txEl>
                                              <p:pRg st="4" end="4"/>
                                            </p:txEl>
                                          </p:spTgt>
                                        </p:tgtEl>
                                      </p:cBhvr>
                                    </p:animEffect>
                                  </p:childTnLst>
                                </p:cTn>
                              </p:par>
                            </p:childTnLst>
                          </p:cTn>
                        </p:par>
                        <p:par>
                          <p:cTn id="51" fill="hold">
                            <p:stCondLst>
                              <p:cond delay="8025"/>
                            </p:stCondLst>
                            <p:childTnLst>
                              <p:par>
                                <p:cTn id="52" presetID="41" presetClass="entr" presetSubtype="0" fill="hold" grpId="0" nodeType="afterEffect">
                                  <p:stCondLst>
                                    <p:cond delay="0"/>
                                  </p:stCondLst>
                                  <p:iterate type="lt">
                                    <p:tmPct val="10000"/>
                                  </p:iterate>
                                  <p:childTnLst>
                                    <p:set>
                                      <p:cBhvr>
                                        <p:cTn id="53" dur="1" fill="hold">
                                          <p:stCondLst>
                                            <p:cond delay="0"/>
                                          </p:stCondLst>
                                        </p:cTn>
                                        <p:tgtEl>
                                          <p:spTgt spid="9">
                                            <p:txEl>
                                              <p:pRg st="5" end="5"/>
                                            </p:txEl>
                                          </p:spTgt>
                                        </p:tgtEl>
                                        <p:attrNameLst>
                                          <p:attrName>style.visibility</p:attrName>
                                        </p:attrNameLst>
                                      </p:cBhvr>
                                      <p:to>
                                        <p:strVal val="visible"/>
                                      </p:to>
                                    </p:set>
                                    <p:anim calcmode="lin" valueType="num">
                                      <p:cBhvr>
                                        <p:cTn id="54" dur="250" fill="hold"/>
                                        <p:tgtEl>
                                          <p:spTgt spid="9">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55" dur="250" fill="hold"/>
                                        <p:tgtEl>
                                          <p:spTgt spid="9">
                                            <p:txEl>
                                              <p:pRg st="5" end="5"/>
                                            </p:txEl>
                                          </p:spTgt>
                                        </p:tgtEl>
                                        <p:attrNameLst>
                                          <p:attrName>ppt_y</p:attrName>
                                        </p:attrNameLst>
                                      </p:cBhvr>
                                      <p:tavLst>
                                        <p:tav tm="0">
                                          <p:val>
                                            <p:strVal val="#ppt_y"/>
                                          </p:val>
                                        </p:tav>
                                        <p:tav tm="100000">
                                          <p:val>
                                            <p:strVal val="#ppt_y"/>
                                          </p:val>
                                        </p:tav>
                                      </p:tavLst>
                                    </p:anim>
                                    <p:anim calcmode="lin" valueType="num">
                                      <p:cBhvr>
                                        <p:cTn id="56" dur="250" fill="hold"/>
                                        <p:tgtEl>
                                          <p:spTgt spid="9">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7" dur="250" fill="hold"/>
                                        <p:tgtEl>
                                          <p:spTgt spid="9">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8" dur="250" tmFilter="0,0; .5, 1; 1, 1"/>
                                        <p:tgtEl>
                                          <p:spTgt spid="9">
                                            <p:txEl>
                                              <p:pRg st="5" end="5"/>
                                            </p:txEl>
                                          </p:spTgt>
                                        </p:tgtEl>
                                      </p:cBhvr>
                                    </p:animEffect>
                                  </p:childTnLst>
                                </p:cTn>
                              </p:par>
                            </p:childTnLst>
                          </p:cTn>
                        </p:par>
                        <p:par>
                          <p:cTn id="59" fill="hold">
                            <p:stCondLst>
                              <p:cond delay="9875"/>
                            </p:stCondLst>
                            <p:childTnLst>
                              <p:par>
                                <p:cTn id="60" presetID="42" presetClass="entr" presetSubtype="0" fill="hold" grpId="0" nodeType="after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500"/>
                                        <p:tgtEl>
                                          <p:spTgt spid="8"/>
                                        </p:tgtEl>
                                      </p:cBhvr>
                                    </p:animEffect>
                                    <p:anim calcmode="lin" valueType="num">
                                      <p:cBhvr>
                                        <p:cTn id="63" dur="500" fill="hold"/>
                                        <p:tgtEl>
                                          <p:spTgt spid="8"/>
                                        </p:tgtEl>
                                        <p:attrNameLst>
                                          <p:attrName>ppt_x</p:attrName>
                                        </p:attrNameLst>
                                      </p:cBhvr>
                                      <p:tavLst>
                                        <p:tav tm="0">
                                          <p:val>
                                            <p:strVal val="#ppt_x"/>
                                          </p:val>
                                        </p:tav>
                                        <p:tav tm="100000">
                                          <p:val>
                                            <p:strVal val="#ppt_x"/>
                                          </p:val>
                                        </p:tav>
                                      </p:tavLst>
                                    </p:anim>
                                    <p:anim calcmode="lin" valueType="num">
                                      <p:cBhvr>
                                        <p:cTn id="6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build="p"/>
      <p:bldP spid="10" grpId="0"/>
      <p:bldGraphic spid="8"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EBC08C6-14A8-429E-B277-6BAF08E1977C}"/>
              </a:ext>
            </a:extLst>
          </p:cNvPr>
          <p:cNvSpPr>
            <a:spLocks noGrp="1"/>
          </p:cNvSpPr>
          <p:nvPr>
            <p:ph type="title"/>
          </p:nvPr>
        </p:nvSpPr>
        <p:spPr>
          <a:xfrm>
            <a:off x="1202919" y="371260"/>
            <a:ext cx="5258033" cy="966373"/>
          </a:xfrm>
        </p:spPr>
        <p:txBody>
          <a:bodyPr>
            <a:noAutofit/>
          </a:bodyPr>
          <a:lstStyle/>
          <a:p>
            <a:r>
              <a:rPr lang="en-GB" sz="3200" b="1" dirty="0">
                <a:solidFill>
                  <a:schemeClr val="tx1">
                    <a:lumMod val="20000"/>
                    <a:lumOff val="80000"/>
                  </a:schemeClr>
                </a:solidFill>
                <a:effectLst>
                  <a:outerShdw blurRad="38100" dist="38100" dir="2700000" algn="tl">
                    <a:srgbClr val="000000">
                      <a:alpha val="43137"/>
                    </a:srgbClr>
                  </a:outerShdw>
                </a:effectLst>
              </a:rPr>
              <a:t>Background Study</a:t>
            </a:r>
            <a:endParaRPr lang="en-GB" sz="2000" dirty="0">
              <a:solidFill>
                <a:schemeClr val="tx1">
                  <a:lumMod val="50000"/>
                </a:schemeClr>
              </a:solidFill>
              <a:effectLst>
                <a:outerShdw blurRad="38100" dist="38100" dir="2700000" algn="tl">
                  <a:srgbClr val="000000">
                    <a:alpha val="43137"/>
                  </a:srgbClr>
                </a:outerShdw>
              </a:effectLst>
            </a:endParaRPr>
          </a:p>
        </p:txBody>
      </p:sp>
      <p:sp>
        <p:nvSpPr>
          <p:cNvPr id="3" name="內容版面配置區 2">
            <a:extLst>
              <a:ext uri="{FF2B5EF4-FFF2-40B4-BE49-F238E27FC236}">
                <a16:creationId xmlns:a16="http://schemas.microsoft.com/office/drawing/2014/main" id="{67A337F5-3428-4025-9E90-A805E93E9A6B}"/>
              </a:ext>
            </a:extLst>
          </p:cNvPr>
          <p:cNvSpPr>
            <a:spLocks noGrp="1"/>
          </p:cNvSpPr>
          <p:nvPr>
            <p:ph idx="1"/>
          </p:nvPr>
        </p:nvSpPr>
        <p:spPr>
          <a:xfrm>
            <a:off x="1202919" y="2011680"/>
            <a:ext cx="9784080" cy="1892663"/>
          </a:xfrm>
        </p:spPr>
        <p:txBody>
          <a:bodyPr>
            <a:normAutofit/>
          </a:bodyPr>
          <a:lstStyle/>
          <a:p>
            <a:pPr marL="0" indent="0">
              <a:buNone/>
            </a:pPr>
            <a:r>
              <a:rPr lang="en-US" sz="3600" dirty="0">
                <a:solidFill>
                  <a:schemeClr val="bg1">
                    <a:lumMod val="90000"/>
                    <a:lumOff val="10000"/>
                  </a:schemeClr>
                </a:solidFill>
              </a:rPr>
              <a:t>[Stress] n.</a:t>
            </a:r>
          </a:p>
          <a:p>
            <a:pPr marL="0" indent="0">
              <a:buNone/>
            </a:pPr>
            <a:r>
              <a:rPr lang="en-US" dirty="0">
                <a:solidFill>
                  <a:schemeClr val="bg1">
                    <a:lumMod val="90000"/>
                    <a:lumOff val="10000"/>
                  </a:schemeClr>
                </a:solidFill>
              </a:rPr>
              <a:t>A type of psychological pain</a:t>
            </a:r>
            <a:endParaRPr lang="en-US" baseline="30000" dirty="0">
              <a:solidFill>
                <a:schemeClr val="bg1">
                  <a:lumMod val="90000"/>
                  <a:lumOff val="10000"/>
                </a:schemeClr>
              </a:solidFill>
            </a:endParaRPr>
          </a:p>
          <a:p>
            <a:pPr marL="0" indent="0">
              <a:buNone/>
            </a:pPr>
            <a:r>
              <a:rPr lang="en-US" dirty="0">
                <a:solidFill>
                  <a:schemeClr val="bg1">
                    <a:lumMod val="90000"/>
                    <a:lumOff val="10000"/>
                  </a:schemeClr>
                </a:solidFill>
              </a:rPr>
              <a:t>An emotional strain due to demanding circumstances</a:t>
            </a:r>
            <a:endParaRPr lang="en-US" baseline="30000" dirty="0">
              <a:solidFill>
                <a:schemeClr val="bg1">
                  <a:lumMod val="90000"/>
                  <a:lumOff val="10000"/>
                </a:schemeClr>
              </a:solidFill>
            </a:endParaRPr>
          </a:p>
          <a:p>
            <a:pPr marL="0" indent="0">
              <a:buNone/>
            </a:pPr>
            <a:endParaRPr lang="en-GB" sz="3200" dirty="0">
              <a:solidFill>
                <a:schemeClr val="bg1">
                  <a:lumMod val="90000"/>
                  <a:lumOff val="10000"/>
                </a:schemeClr>
              </a:solidFill>
            </a:endParaRPr>
          </a:p>
        </p:txBody>
      </p:sp>
      <p:cxnSp>
        <p:nvCxnSpPr>
          <p:cNvPr id="17" name="直線單箭頭接點 16">
            <a:extLst>
              <a:ext uri="{FF2B5EF4-FFF2-40B4-BE49-F238E27FC236}">
                <a16:creationId xmlns:a16="http://schemas.microsoft.com/office/drawing/2014/main" id="{CE5CE042-073E-4F25-BC95-F248BAE6EF98}"/>
              </a:ext>
            </a:extLst>
          </p:cNvPr>
          <p:cNvCxnSpPr>
            <a:cxnSpLocks/>
          </p:cNvCxnSpPr>
          <p:nvPr/>
        </p:nvCxnSpPr>
        <p:spPr>
          <a:xfrm flipH="1">
            <a:off x="3410857" y="3665887"/>
            <a:ext cx="1814287" cy="914400"/>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9" name="弧形 18">
            <a:extLst>
              <a:ext uri="{FF2B5EF4-FFF2-40B4-BE49-F238E27FC236}">
                <a16:creationId xmlns:a16="http://schemas.microsoft.com/office/drawing/2014/main" id="{7B80BECC-6B03-4399-9EFB-58619C477508}"/>
              </a:ext>
            </a:extLst>
          </p:cNvPr>
          <p:cNvSpPr/>
          <p:nvPr/>
        </p:nvSpPr>
        <p:spPr>
          <a:xfrm>
            <a:off x="3062514" y="3543545"/>
            <a:ext cx="5776685" cy="698770"/>
          </a:xfrm>
          <a:prstGeom prst="arc">
            <a:avLst>
              <a:gd name="adj1" fmla="val 11419967"/>
              <a:gd name="adj2" fmla="val 20989158"/>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21" name="圖片 20">
            <a:extLst>
              <a:ext uri="{FF2B5EF4-FFF2-40B4-BE49-F238E27FC236}">
                <a16:creationId xmlns:a16="http://schemas.microsoft.com/office/drawing/2014/main" id="{846FD52B-BE1B-4B57-B175-1E39318F063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286" b="94286" l="4583" r="91250">
                        <a14:foregroundMark x1="25000" y1="4286" x2="48083" y2="14127"/>
                        <a14:foregroundMark x1="4583" y1="89365" x2="31250" y2="95556"/>
                        <a14:foregroundMark x1="31250" y1="95556" x2="44000" y2="94286"/>
                        <a14:foregroundMark x1="44000" y1="94286" x2="57500" y2="97460"/>
                        <a14:foregroundMark x1="57500" y1="97460" x2="84917" y2="94286"/>
                        <a14:foregroundMark x1="84917" y1="94286" x2="89627" y2="94286"/>
                        <a14:foregroundMark x1="4583" y1="85079" x2="4917" y2="86508"/>
                        <a14:foregroundMark x1="16833" y1="65873" x2="21333" y2="63016"/>
                        <a14:foregroundMark x1="48083" y1="53810" x2="41417" y2="80000"/>
                        <a14:foregroundMark x1="91250" y1="41111" x2="90917" y2="57460"/>
                        <a14:backgroundMark x1="91250" y1="93492" x2="92000" y2="87937"/>
                        <a14:backgroundMark x1="91250" y1="91429" x2="92000" y2="87143"/>
                        <a14:backgroundMark x1="91250" y1="90000" x2="90917" y2="97143"/>
                      </a14:backgroundRemoval>
                    </a14:imgEffect>
                  </a14:imgLayer>
                </a14:imgProps>
              </a:ext>
              <a:ext uri="{28A0092B-C50C-407E-A947-70E740481C1C}">
                <a14:useLocalDpi xmlns:a14="http://schemas.microsoft.com/office/drawing/2010/main" val="0"/>
              </a:ext>
            </a:extLst>
          </a:blip>
          <a:stretch>
            <a:fillRect/>
          </a:stretch>
        </p:blipFill>
        <p:spPr>
          <a:xfrm>
            <a:off x="416560" y="4643464"/>
            <a:ext cx="3901440" cy="2048256"/>
          </a:xfrm>
          <a:prstGeom prst="rect">
            <a:avLst/>
          </a:prstGeom>
        </p:spPr>
      </p:pic>
      <p:pic>
        <p:nvPicPr>
          <p:cNvPr id="23" name="圖片 22">
            <a:extLst>
              <a:ext uri="{FF2B5EF4-FFF2-40B4-BE49-F238E27FC236}">
                <a16:creationId xmlns:a16="http://schemas.microsoft.com/office/drawing/2014/main" id="{B406FE67-70FC-4E27-9704-2D73D2DF682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516" b="99292" l="4844" r="96953">
                        <a14:foregroundMark x1="8203" y1="55666" x2="14375" y2="77762"/>
                        <a14:foregroundMark x1="14375" y1="77762" x2="6094" y2="98442"/>
                        <a14:foregroundMark x1="6094" y1="98442" x2="33906" y2="93768"/>
                        <a14:foregroundMark x1="33906" y1="93768" x2="47578" y2="95467"/>
                        <a14:foregroundMark x1="47578" y1="95467" x2="62422" y2="95184"/>
                        <a14:foregroundMark x1="62422" y1="95184" x2="84453" y2="97592"/>
                        <a14:foregroundMark x1="84453" y1="97592" x2="79063" y2="71388"/>
                        <a14:foregroundMark x1="79063" y1="71388" x2="86328" y2="75921"/>
                        <a14:foregroundMark x1="78516" y1="61048" x2="91406" y2="58357"/>
                        <a14:foregroundMark x1="91406" y1="58357" x2="92813" y2="80595"/>
                        <a14:foregroundMark x1="92813" y1="80595" x2="84375" y2="97592"/>
                        <a14:foregroundMark x1="84375" y1="97592" x2="84844" y2="88810"/>
                        <a14:foregroundMark x1="94141" y1="60482" x2="92656" y2="84278"/>
                        <a14:foregroundMark x1="92656" y1="84278" x2="87813" y2="99575"/>
                        <a14:foregroundMark x1="95625" y1="60482" x2="97109" y2="63173"/>
                        <a14:foregroundMark x1="7109" y1="66431" x2="4844" y2="98867"/>
                        <a14:foregroundMark x1="10469" y1="57082" x2="23203" y2="66714"/>
                        <a14:foregroundMark x1="23203" y1="66714" x2="18984" y2="69830"/>
                        <a14:foregroundMark x1="49531" y1="7790" x2="49531" y2="6516"/>
                      </a14:backgroundRemoval>
                    </a14:imgEffect>
                  </a14:imgLayer>
                </a14:imgProps>
              </a:ext>
              <a:ext uri="{28A0092B-C50C-407E-A947-70E740481C1C}">
                <a14:useLocalDpi xmlns:a14="http://schemas.microsoft.com/office/drawing/2010/main" val="0"/>
              </a:ext>
            </a:extLst>
          </a:blip>
          <a:stretch>
            <a:fillRect/>
          </a:stretch>
        </p:blipFill>
        <p:spPr>
          <a:xfrm>
            <a:off x="8159459" y="3567520"/>
            <a:ext cx="3901440" cy="2151888"/>
          </a:xfrm>
          <a:prstGeom prst="rect">
            <a:avLst/>
          </a:prstGeom>
        </p:spPr>
      </p:pic>
      <p:sp>
        <p:nvSpPr>
          <p:cNvPr id="24" name="文字方塊 23">
            <a:extLst>
              <a:ext uri="{FF2B5EF4-FFF2-40B4-BE49-F238E27FC236}">
                <a16:creationId xmlns:a16="http://schemas.microsoft.com/office/drawing/2014/main" id="{74CB6AB8-9463-4C7D-9FDC-BDADA6E45DEF}"/>
              </a:ext>
            </a:extLst>
          </p:cNvPr>
          <p:cNvSpPr txBox="1"/>
          <p:nvPr/>
        </p:nvSpPr>
        <p:spPr>
          <a:xfrm rot="1025453">
            <a:off x="2423002" y="4632117"/>
            <a:ext cx="1574790" cy="369332"/>
          </a:xfrm>
          <a:prstGeom prst="rect">
            <a:avLst/>
          </a:prstGeom>
          <a:noFill/>
        </p:spPr>
        <p:txBody>
          <a:bodyPr wrap="none" rtlCol="0">
            <a:spAutoFit/>
          </a:bodyPr>
          <a:lstStyle/>
          <a:p>
            <a:r>
              <a:rPr lang="en-GB" dirty="0">
                <a:solidFill>
                  <a:schemeClr val="bg1">
                    <a:lumMod val="90000"/>
                    <a:lumOff val="10000"/>
                  </a:schemeClr>
                </a:solidFill>
              </a:rPr>
              <a:t>Office workers</a:t>
            </a:r>
          </a:p>
        </p:txBody>
      </p:sp>
      <p:cxnSp>
        <p:nvCxnSpPr>
          <p:cNvPr id="25" name="直線單箭頭接點 24">
            <a:extLst>
              <a:ext uri="{FF2B5EF4-FFF2-40B4-BE49-F238E27FC236}">
                <a16:creationId xmlns:a16="http://schemas.microsoft.com/office/drawing/2014/main" id="{2E4F1460-5A63-402D-AF22-88E374B3A2E3}"/>
              </a:ext>
            </a:extLst>
          </p:cNvPr>
          <p:cNvCxnSpPr>
            <a:cxnSpLocks/>
          </p:cNvCxnSpPr>
          <p:nvPr/>
        </p:nvCxnSpPr>
        <p:spPr>
          <a:xfrm>
            <a:off x="5795733" y="3625619"/>
            <a:ext cx="299226" cy="954668"/>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2" name="直線單箭頭接點 31">
            <a:extLst>
              <a:ext uri="{FF2B5EF4-FFF2-40B4-BE49-F238E27FC236}">
                <a16:creationId xmlns:a16="http://schemas.microsoft.com/office/drawing/2014/main" id="{0ED04BDC-8726-4420-A90E-E343CCD2C09A}"/>
              </a:ext>
            </a:extLst>
          </p:cNvPr>
          <p:cNvCxnSpPr>
            <a:cxnSpLocks/>
          </p:cNvCxnSpPr>
          <p:nvPr/>
        </p:nvCxnSpPr>
        <p:spPr>
          <a:xfrm>
            <a:off x="7053742" y="3674186"/>
            <a:ext cx="1105717" cy="309894"/>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4" name="文字方塊 33">
            <a:extLst>
              <a:ext uri="{FF2B5EF4-FFF2-40B4-BE49-F238E27FC236}">
                <a16:creationId xmlns:a16="http://schemas.microsoft.com/office/drawing/2014/main" id="{0D740E14-8EA2-4ACB-9EB2-06F1401ECA5D}"/>
              </a:ext>
            </a:extLst>
          </p:cNvPr>
          <p:cNvSpPr txBox="1"/>
          <p:nvPr/>
        </p:nvSpPr>
        <p:spPr>
          <a:xfrm rot="20123866">
            <a:off x="8043593" y="4081623"/>
            <a:ext cx="1045479" cy="369332"/>
          </a:xfrm>
          <a:prstGeom prst="rect">
            <a:avLst/>
          </a:prstGeom>
          <a:noFill/>
        </p:spPr>
        <p:txBody>
          <a:bodyPr wrap="none" rtlCol="0">
            <a:spAutoFit/>
          </a:bodyPr>
          <a:lstStyle/>
          <a:p>
            <a:r>
              <a:rPr lang="en-GB" dirty="0">
                <a:solidFill>
                  <a:schemeClr val="bg1">
                    <a:lumMod val="90000"/>
                    <a:lumOff val="10000"/>
                  </a:schemeClr>
                </a:solidFill>
              </a:rPr>
              <a:t>Students</a:t>
            </a:r>
          </a:p>
        </p:txBody>
      </p:sp>
      <p:sp>
        <p:nvSpPr>
          <p:cNvPr id="36" name="爆炸: 十四角 35">
            <a:extLst>
              <a:ext uri="{FF2B5EF4-FFF2-40B4-BE49-F238E27FC236}">
                <a16:creationId xmlns:a16="http://schemas.microsoft.com/office/drawing/2014/main" id="{4F2DF5E2-135E-41A5-89F9-13E1966BEF4F}"/>
              </a:ext>
            </a:extLst>
          </p:cNvPr>
          <p:cNvSpPr/>
          <p:nvPr/>
        </p:nvSpPr>
        <p:spPr>
          <a:xfrm rot="20819271">
            <a:off x="42789" y="4053108"/>
            <a:ext cx="2452826" cy="1281790"/>
          </a:xfrm>
          <a:prstGeom prst="irregularSeal2">
            <a:avLst/>
          </a:prstGeom>
          <a:ln w="3810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37" name="文字方塊 36">
            <a:extLst>
              <a:ext uri="{FF2B5EF4-FFF2-40B4-BE49-F238E27FC236}">
                <a16:creationId xmlns:a16="http://schemas.microsoft.com/office/drawing/2014/main" id="{3D9F304F-4E5A-4D17-B233-216DA7676850}"/>
              </a:ext>
            </a:extLst>
          </p:cNvPr>
          <p:cNvSpPr txBox="1"/>
          <p:nvPr/>
        </p:nvSpPr>
        <p:spPr>
          <a:xfrm rot="19957487">
            <a:off x="361347" y="4243005"/>
            <a:ext cx="1697901" cy="923330"/>
          </a:xfrm>
          <a:prstGeom prst="rect">
            <a:avLst/>
          </a:prstGeom>
          <a:noFill/>
        </p:spPr>
        <p:txBody>
          <a:bodyPr wrap="none" rtlCol="0">
            <a:spAutoFit/>
          </a:bodyPr>
          <a:lstStyle/>
          <a:p>
            <a:pPr algn="ctr"/>
            <a:r>
              <a:rPr lang="en-GB" b="1" dirty="0">
                <a:ln w="22225">
                  <a:noFill/>
                  <a:prstDash val="solid"/>
                </a:ln>
                <a:solidFill>
                  <a:srgbClr val="FF0000"/>
                </a:solidFill>
              </a:rPr>
              <a:t>Huge workload</a:t>
            </a:r>
          </a:p>
          <a:p>
            <a:pPr algn="ctr"/>
            <a:r>
              <a:rPr lang="en-GB" b="1" dirty="0">
                <a:ln w="28575">
                  <a:noFill/>
                  <a:prstDash val="solid"/>
                </a:ln>
                <a:solidFill>
                  <a:srgbClr val="FF0000"/>
                </a:solidFill>
                <a:effectLst>
                  <a:outerShdw blurRad="38100" dist="22860" dir="5400000" algn="tl" rotWithShape="0">
                    <a:srgbClr val="000000">
                      <a:alpha val="30000"/>
                    </a:srgbClr>
                  </a:outerShdw>
                </a:effectLst>
              </a:rPr>
              <a:t>+</a:t>
            </a:r>
          </a:p>
          <a:p>
            <a:pPr algn="ctr"/>
            <a:r>
              <a:rPr lang="en-GB" b="1" dirty="0">
                <a:ln w="22225">
                  <a:noFill/>
                  <a:prstDash val="solid"/>
                </a:ln>
                <a:solidFill>
                  <a:srgbClr val="FF0000"/>
                </a:solidFill>
              </a:rPr>
              <a:t>tight deadline</a:t>
            </a:r>
            <a:endParaRPr lang="en-GB" b="1" dirty="0">
              <a:ln w="22225">
                <a:noFill/>
                <a:prstDash val="solid"/>
              </a:ln>
              <a:solidFill>
                <a:srgbClr val="FF0000"/>
              </a:solidFill>
              <a:effectLst>
                <a:innerShdw blurRad="177800">
                  <a:schemeClr val="accent3">
                    <a:lumMod val="50000"/>
                  </a:schemeClr>
                </a:innerShdw>
              </a:effectLst>
            </a:endParaRPr>
          </a:p>
        </p:txBody>
      </p:sp>
      <p:sp>
        <p:nvSpPr>
          <p:cNvPr id="41" name="爆炸: 十四角 40">
            <a:extLst>
              <a:ext uri="{FF2B5EF4-FFF2-40B4-BE49-F238E27FC236}">
                <a16:creationId xmlns:a16="http://schemas.microsoft.com/office/drawing/2014/main" id="{932BE916-88D3-49E2-825E-C6524D4FB08B}"/>
              </a:ext>
            </a:extLst>
          </p:cNvPr>
          <p:cNvSpPr/>
          <p:nvPr/>
        </p:nvSpPr>
        <p:spPr>
          <a:xfrm rot="1932032">
            <a:off x="9654229" y="2902650"/>
            <a:ext cx="2452826" cy="1281790"/>
          </a:xfrm>
          <a:prstGeom prst="irregularSeal2">
            <a:avLst/>
          </a:prstGeom>
          <a:ln w="3810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42" name="文字方塊 41">
            <a:extLst>
              <a:ext uri="{FF2B5EF4-FFF2-40B4-BE49-F238E27FC236}">
                <a16:creationId xmlns:a16="http://schemas.microsoft.com/office/drawing/2014/main" id="{1041BDB5-0A67-49AA-83D0-FA6A7B538449}"/>
              </a:ext>
            </a:extLst>
          </p:cNvPr>
          <p:cNvSpPr txBox="1"/>
          <p:nvPr/>
        </p:nvSpPr>
        <p:spPr>
          <a:xfrm rot="1070248">
            <a:off x="9821310" y="3231047"/>
            <a:ext cx="2000869" cy="646331"/>
          </a:xfrm>
          <a:prstGeom prst="rect">
            <a:avLst/>
          </a:prstGeom>
          <a:noFill/>
        </p:spPr>
        <p:txBody>
          <a:bodyPr wrap="none" rtlCol="0">
            <a:spAutoFit/>
          </a:bodyPr>
          <a:lstStyle/>
          <a:p>
            <a:pPr algn="ctr"/>
            <a:r>
              <a:rPr lang="en-GB" b="1" dirty="0">
                <a:ln w="22225">
                  <a:noFill/>
                  <a:prstDash val="solid"/>
                </a:ln>
                <a:solidFill>
                  <a:srgbClr val="FF0000"/>
                </a:solidFill>
              </a:rPr>
              <a:t>High expectations</a:t>
            </a:r>
          </a:p>
          <a:p>
            <a:pPr algn="ctr"/>
            <a:r>
              <a:rPr lang="en-GB" b="1" dirty="0">
                <a:ln w="22225">
                  <a:noFill/>
                  <a:prstDash val="solid"/>
                </a:ln>
                <a:solidFill>
                  <a:srgbClr val="FF0000"/>
                </a:solidFill>
              </a:rPr>
              <a:t>from parents</a:t>
            </a:r>
            <a:endParaRPr lang="en-GB" b="1" dirty="0">
              <a:ln w="22225">
                <a:noFill/>
                <a:prstDash val="solid"/>
              </a:ln>
              <a:solidFill>
                <a:srgbClr val="FF0000"/>
              </a:solidFill>
              <a:effectLst>
                <a:innerShdw blurRad="177800">
                  <a:schemeClr val="accent3">
                    <a:lumMod val="50000"/>
                  </a:schemeClr>
                </a:innerShdw>
              </a:effectLst>
            </a:endParaRPr>
          </a:p>
        </p:txBody>
      </p:sp>
      <p:sp>
        <p:nvSpPr>
          <p:cNvPr id="43" name="爆炸: 十四角 42">
            <a:extLst>
              <a:ext uri="{FF2B5EF4-FFF2-40B4-BE49-F238E27FC236}">
                <a16:creationId xmlns:a16="http://schemas.microsoft.com/office/drawing/2014/main" id="{D376D998-360B-431C-A874-15D0FFF0F170}"/>
              </a:ext>
            </a:extLst>
          </p:cNvPr>
          <p:cNvSpPr/>
          <p:nvPr/>
        </p:nvSpPr>
        <p:spPr>
          <a:xfrm rot="679426">
            <a:off x="8083507" y="5157260"/>
            <a:ext cx="2452826" cy="1281790"/>
          </a:xfrm>
          <a:prstGeom prst="irregularSeal2">
            <a:avLst/>
          </a:prstGeom>
          <a:ln w="3810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44" name="文字方塊 43">
            <a:extLst>
              <a:ext uri="{FF2B5EF4-FFF2-40B4-BE49-F238E27FC236}">
                <a16:creationId xmlns:a16="http://schemas.microsoft.com/office/drawing/2014/main" id="{8C455C58-45B4-4388-8698-857DF9AFE1AF}"/>
              </a:ext>
            </a:extLst>
          </p:cNvPr>
          <p:cNvSpPr txBox="1"/>
          <p:nvPr/>
        </p:nvSpPr>
        <p:spPr>
          <a:xfrm rot="21417642">
            <a:off x="8458979" y="5485657"/>
            <a:ext cx="1584088" cy="646331"/>
          </a:xfrm>
          <a:prstGeom prst="rect">
            <a:avLst/>
          </a:prstGeom>
          <a:noFill/>
        </p:spPr>
        <p:txBody>
          <a:bodyPr wrap="none" rtlCol="0">
            <a:spAutoFit/>
          </a:bodyPr>
          <a:lstStyle/>
          <a:p>
            <a:pPr algn="ctr"/>
            <a:r>
              <a:rPr lang="en-GB" b="1" dirty="0">
                <a:ln w="22225">
                  <a:noFill/>
                  <a:prstDash val="solid"/>
                </a:ln>
                <a:solidFill>
                  <a:srgbClr val="FF0000"/>
                </a:solidFill>
              </a:rPr>
              <a:t>Approach of</a:t>
            </a:r>
          </a:p>
          <a:p>
            <a:pPr algn="ctr"/>
            <a:r>
              <a:rPr lang="en-GB" b="1" dirty="0">
                <a:ln w="22225">
                  <a:noFill/>
                  <a:prstDash val="solid"/>
                </a:ln>
                <a:solidFill>
                  <a:srgbClr val="FF0000"/>
                </a:solidFill>
              </a:rPr>
              <a:t>tests &amp; exams</a:t>
            </a:r>
            <a:endParaRPr lang="en-GB" b="1" dirty="0">
              <a:ln w="22225">
                <a:noFill/>
                <a:prstDash val="solid"/>
              </a:ln>
              <a:solidFill>
                <a:srgbClr val="FF0000"/>
              </a:solidFill>
              <a:effectLst>
                <a:innerShdw blurRad="177800">
                  <a:schemeClr val="accent3">
                    <a:lumMod val="50000"/>
                  </a:schemeClr>
                </a:innerShdw>
              </a:effectLst>
            </a:endParaRPr>
          </a:p>
        </p:txBody>
      </p:sp>
      <p:pic>
        <p:nvPicPr>
          <p:cNvPr id="47" name="圖片 46">
            <a:extLst>
              <a:ext uri="{FF2B5EF4-FFF2-40B4-BE49-F238E27FC236}">
                <a16:creationId xmlns:a16="http://schemas.microsoft.com/office/drawing/2014/main" id="{49457783-2FF9-4267-BD5A-56B1D427129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063" b="98750" l="10000" r="90000">
                        <a14:foregroundMark x1="42083" y1="38438" x2="36042" y2="44688"/>
                        <a14:foregroundMark x1="31667" y1="90938" x2="39375" y2="89063"/>
                        <a14:foregroundMark x1="39375" y1="89063" x2="40000" y2="89063"/>
                        <a14:foregroundMark x1="35000" y1="94688" x2="36458" y2="98750"/>
                        <a14:foregroundMark x1="41875" y1="92188" x2="48542" y2="88438"/>
                        <a14:foregroundMark x1="46667" y1="9063" x2="52292" y2="10938"/>
                      </a14:backgroundRemoval>
                    </a14:imgEffect>
                  </a14:imgLayer>
                </a14:imgProps>
              </a:ext>
              <a:ext uri="{28A0092B-C50C-407E-A947-70E740481C1C}">
                <a14:useLocalDpi xmlns:a14="http://schemas.microsoft.com/office/drawing/2010/main" val="0"/>
              </a:ext>
            </a:extLst>
          </a:blip>
          <a:stretch>
            <a:fillRect/>
          </a:stretch>
        </p:blipFill>
        <p:spPr>
          <a:xfrm>
            <a:off x="4995491" y="4261190"/>
            <a:ext cx="3248330" cy="2165554"/>
          </a:xfrm>
          <a:prstGeom prst="rect">
            <a:avLst/>
          </a:prstGeom>
        </p:spPr>
      </p:pic>
      <p:sp>
        <p:nvSpPr>
          <p:cNvPr id="48" name="爆炸: 十四角 47">
            <a:extLst>
              <a:ext uri="{FF2B5EF4-FFF2-40B4-BE49-F238E27FC236}">
                <a16:creationId xmlns:a16="http://schemas.microsoft.com/office/drawing/2014/main" id="{FA5B4578-D0D9-4856-ABBF-99D8880FD45A}"/>
              </a:ext>
            </a:extLst>
          </p:cNvPr>
          <p:cNvSpPr/>
          <p:nvPr/>
        </p:nvSpPr>
        <p:spPr>
          <a:xfrm rot="531893">
            <a:off x="4198575" y="4879935"/>
            <a:ext cx="2547523" cy="1436898"/>
          </a:xfrm>
          <a:prstGeom prst="irregularSeal2">
            <a:avLst/>
          </a:prstGeom>
          <a:ln w="3810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p>
        </p:txBody>
      </p:sp>
      <p:sp>
        <p:nvSpPr>
          <p:cNvPr id="49" name="文字方塊 48">
            <a:extLst>
              <a:ext uri="{FF2B5EF4-FFF2-40B4-BE49-F238E27FC236}">
                <a16:creationId xmlns:a16="http://schemas.microsoft.com/office/drawing/2014/main" id="{A7E66746-5E0C-4D7E-8620-0022F11F53BB}"/>
              </a:ext>
            </a:extLst>
          </p:cNvPr>
          <p:cNvSpPr txBox="1"/>
          <p:nvPr/>
        </p:nvSpPr>
        <p:spPr>
          <a:xfrm rot="21417642">
            <a:off x="4314249" y="5302191"/>
            <a:ext cx="2212319" cy="584775"/>
          </a:xfrm>
          <a:prstGeom prst="rect">
            <a:avLst/>
          </a:prstGeom>
          <a:noFill/>
        </p:spPr>
        <p:txBody>
          <a:bodyPr wrap="square" rtlCol="0">
            <a:spAutoFit/>
          </a:bodyPr>
          <a:lstStyle/>
          <a:p>
            <a:pPr algn="ctr"/>
            <a:r>
              <a:rPr lang="en-GB" sz="1600" b="1" dirty="0">
                <a:ln w="22225">
                  <a:noFill/>
                  <a:prstDash val="solid"/>
                </a:ln>
                <a:solidFill>
                  <a:srgbClr val="FF0000"/>
                </a:solidFill>
              </a:rPr>
              <a:t>Patient with</a:t>
            </a:r>
          </a:p>
          <a:p>
            <a:pPr algn="ctr"/>
            <a:r>
              <a:rPr lang="en-GB" sz="1600" b="1" dirty="0">
                <a:ln w="22225">
                  <a:noFill/>
                  <a:prstDash val="solid"/>
                </a:ln>
                <a:solidFill>
                  <a:srgbClr val="FF0000"/>
                </a:solidFill>
              </a:rPr>
              <a:t>hard-to-cure diseases</a:t>
            </a:r>
          </a:p>
        </p:txBody>
      </p:sp>
      <p:sp>
        <p:nvSpPr>
          <p:cNvPr id="50" name="文字方塊 49">
            <a:extLst>
              <a:ext uri="{FF2B5EF4-FFF2-40B4-BE49-F238E27FC236}">
                <a16:creationId xmlns:a16="http://schemas.microsoft.com/office/drawing/2014/main" id="{6F7354B9-4DDC-4D5C-80F2-C52A1FB9CE81}"/>
              </a:ext>
            </a:extLst>
          </p:cNvPr>
          <p:cNvSpPr txBox="1"/>
          <p:nvPr/>
        </p:nvSpPr>
        <p:spPr>
          <a:xfrm rot="20455368">
            <a:off x="5488278" y="4554732"/>
            <a:ext cx="938077" cy="369332"/>
          </a:xfrm>
          <a:prstGeom prst="rect">
            <a:avLst/>
          </a:prstGeom>
          <a:noFill/>
        </p:spPr>
        <p:txBody>
          <a:bodyPr wrap="none" rtlCol="0">
            <a:spAutoFit/>
          </a:bodyPr>
          <a:lstStyle/>
          <a:p>
            <a:r>
              <a:rPr lang="en-GB" dirty="0">
                <a:solidFill>
                  <a:schemeClr val="bg1">
                    <a:lumMod val="90000"/>
                    <a:lumOff val="10000"/>
                  </a:schemeClr>
                </a:solidFill>
              </a:rPr>
              <a:t>Doctors</a:t>
            </a:r>
          </a:p>
        </p:txBody>
      </p:sp>
      <p:sp>
        <p:nvSpPr>
          <p:cNvPr id="51" name="標題 1">
            <a:extLst>
              <a:ext uri="{FF2B5EF4-FFF2-40B4-BE49-F238E27FC236}">
                <a16:creationId xmlns:a16="http://schemas.microsoft.com/office/drawing/2014/main" id="{427221A0-A91A-4E7A-AFA0-4D46BA58FD26}"/>
              </a:ext>
            </a:extLst>
          </p:cNvPr>
          <p:cNvSpPr txBox="1">
            <a:spLocks/>
          </p:cNvSpPr>
          <p:nvPr/>
        </p:nvSpPr>
        <p:spPr>
          <a:xfrm>
            <a:off x="1210297" y="780521"/>
            <a:ext cx="2592446"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2000" b="1" dirty="0">
                <a:solidFill>
                  <a:schemeClr val="tx1">
                    <a:lumMod val="50000"/>
                  </a:schemeClr>
                </a:solidFill>
                <a:effectLst>
                  <a:outerShdw blurRad="38100" dist="38100" dir="2700000" algn="tl">
                    <a:srgbClr val="000000">
                      <a:alpha val="43137"/>
                    </a:srgbClr>
                  </a:outerShdw>
                </a:effectLst>
              </a:rPr>
              <a:t>- What is stress?</a:t>
            </a:r>
            <a:endParaRPr lang="en-GB" sz="1400" dirty="0">
              <a:solidFill>
                <a:schemeClr val="tx1">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6354018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2" presetClass="entr" presetSubtype="8" fill="hold" grpId="0" nodeType="withEffect">
                                  <p:stCondLst>
                                    <p:cond delay="500"/>
                                  </p:stCondLst>
                                  <p:childTnLst>
                                    <p:set>
                                      <p:cBhvr>
                                        <p:cTn id="13" dur="1" fill="hold">
                                          <p:stCondLst>
                                            <p:cond delay="0"/>
                                          </p:stCondLst>
                                        </p:cTn>
                                        <p:tgtEl>
                                          <p:spTgt spid="51"/>
                                        </p:tgtEl>
                                        <p:attrNameLst>
                                          <p:attrName>style.visibility</p:attrName>
                                        </p:attrNameLst>
                                      </p:cBhvr>
                                      <p:to>
                                        <p:strVal val="visible"/>
                                      </p:to>
                                    </p:set>
                                    <p:animEffect transition="in" filter="wipe(left)">
                                      <p:cBhvr>
                                        <p:cTn id="14" dur="750"/>
                                        <p:tgtEl>
                                          <p:spTgt spid="51"/>
                                        </p:tgtEl>
                                      </p:cBhvr>
                                    </p:animEffect>
                                  </p:childTnLst>
                                </p:cTn>
                              </p:par>
                            </p:childTnLst>
                          </p:cTn>
                        </p:par>
                        <p:par>
                          <p:cTn id="15" fill="hold">
                            <p:stCondLst>
                              <p:cond delay="1250"/>
                            </p:stCondLst>
                            <p:childTnLst>
                              <p:par>
                                <p:cTn id="16" presetID="22" presetClass="entr" presetSubtype="8"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left)">
                                      <p:cBhvr>
                                        <p:cTn id="18" dur="500"/>
                                        <p:tgtEl>
                                          <p:spTgt spid="3">
                                            <p:txEl>
                                              <p:pRg st="0" end="0"/>
                                            </p:txEl>
                                          </p:spTgt>
                                        </p:tgtEl>
                                      </p:cBhvr>
                                    </p:animEffect>
                                  </p:childTnLst>
                                </p:cTn>
                              </p:par>
                            </p:childTnLst>
                          </p:cTn>
                        </p:par>
                        <p:par>
                          <p:cTn id="19" fill="hold">
                            <p:stCondLst>
                              <p:cond delay="1750"/>
                            </p:stCondLst>
                            <p:childTnLst>
                              <p:par>
                                <p:cTn id="20" presetID="22" presetClass="entr" presetSubtype="8" fill="hold" grpId="0"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par>
                          <p:cTn id="23" fill="hold">
                            <p:stCondLst>
                              <p:cond delay="2250"/>
                            </p:stCondLst>
                            <p:childTnLst>
                              <p:par>
                                <p:cTn id="24" presetID="22" presetClass="entr" presetSubtype="8" fill="hold" grpId="0" nodeType="after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wipe(left)">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25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right)">
                                      <p:cBhvr>
                                        <p:cTn id="36" dur="500"/>
                                        <p:tgtEl>
                                          <p:spTgt spid="17"/>
                                        </p:tgtEl>
                                      </p:cBhvr>
                                    </p:animEffect>
                                  </p:childTnLst>
                                </p:cTn>
                              </p:par>
                            </p:childTnLst>
                          </p:cTn>
                        </p:par>
                        <p:par>
                          <p:cTn id="37" fill="hold">
                            <p:stCondLst>
                              <p:cond delay="500"/>
                            </p:stCondLst>
                            <p:childTnLst>
                              <p:par>
                                <p:cTn id="38" presetID="53" presetClass="entr" presetSubtype="16" fill="hold" grpId="0" nodeType="afterEffect">
                                  <p:stCondLst>
                                    <p:cond delay="0"/>
                                  </p:stCondLst>
                                  <p:childTnLst>
                                    <p:set>
                                      <p:cBhvr>
                                        <p:cTn id="39" dur="1" fill="hold">
                                          <p:stCondLst>
                                            <p:cond delay="0"/>
                                          </p:stCondLst>
                                        </p:cTn>
                                        <p:tgtEl>
                                          <p:spTgt spid="36"/>
                                        </p:tgtEl>
                                        <p:attrNameLst>
                                          <p:attrName>style.visibility</p:attrName>
                                        </p:attrNameLst>
                                      </p:cBhvr>
                                      <p:to>
                                        <p:strVal val="visible"/>
                                      </p:to>
                                    </p:set>
                                    <p:anim calcmode="lin" valueType="num">
                                      <p:cBhvr>
                                        <p:cTn id="40" dur="250" fill="hold"/>
                                        <p:tgtEl>
                                          <p:spTgt spid="36"/>
                                        </p:tgtEl>
                                        <p:attrNameLst>
                                          <p:attrName>ppt_w</p:attrName>
                                        </p:attrNameLst>
                                      </p:cBhvr>
                                      <p:tavLst>
                                        <p:tav tm="0">
                                          <p:val>
                                            <p:fltVal val="0"/>
                                          </p:val>
                                        </p:tav>
                                        <p:tav tm="100000">
                                          <p:val>
                                            <p:strVal val="#ppt_w"/>
                                          </p:val>
                                        </p:tav>
                                      </p:tavLst>
                                    </p:anim>
                                    <p:anim calcmode="lin" valueType="num">
                                      <p:cBhvr>
                                        <p:cTn id="41" dur="250" fill="hold"/>
                                        <p:tgtEl>
                                          <p:spTgt spid="36"/>
                                        </p:tgtEl>
                                        <p:attrNameLst>
                                          <p:attrName>ppt_h</p:attrName>
                                        </p:attrNameLst>
                                      </p:cBhvr>
                                      <p:tavLst>
                                        <p:tav tm="0">
                                          <p:val>
                                            <p:fltVal val="0"/>
                                          </p:val>
                                        </p:tav>
                                        <p:tav tm="100000">
                                          <p:val>
                                            <p:strVal val="#ppt_h"/>
                                          </p:val>
                                        </p:tav>
                                      </p:tavLst>
                                    </p:anim>
                                    <p:animEffect transition="in" filter="fade">
                                      <p:cBhvr>
                                        <p:cTn id="42" dur="250"/>
                                        <p:tgtEl>
                                          <p:spTgt spid="36"/>
                                        </p:tgtEl>
                                      </p:cBhvr>
                                    </p:animEffect>
                                  </p:childTnLst>
                                </p:cTn>
                              </p:par>
                              <p:par>
                                <p:cTn id="43" presetID="42"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250"/>
                                        <p:tgtEl>
                                          <p:spTgt spid="21"/>
                                        </p:tgtEl>
                                      </p:cBhvr>
                                    </p:animEffect>
                                    <p:anim calcmode="lin" valueType="num">
                                      <p:cBhvr>
                                        <p:cTn id="46" dur="250" fill="hold"/>
                                        <p:tgtEl>
                                          <p:spTgt spid="21"/>
                                        </p:tgtEl>
                                        <p:attrNameLst>
                                          <p:attrName>ppt_x</p:attrName>
                                        </p:attrNameLst>
                                      </p:cBhvr>
                                      <p:tavLst>
                                        <p:tav tm="0">
                                          <p:val>
                                            <p:strVal val="#ppt_x"/>
                                          </p:val>
                                        </p:tav>
                                        <p:tav tm="100000">
                                          <p:val>
                                            <p:strVal val="#ppt_x"/>
                                          </p:val>
                                        </p:tav>
                                      </p:tavLst>
                                    </p:anim>
                                    <p:anim calcmode="lin" valueType="num">
                                      <p:cBhvr>
                                        <p:cTn id="47" dur="250" fill="hold"/>
                                        <p:tgtEl>
                                          <p:spTgt spid="21"/>
                                        </p:tgtEl>
                                        <p:attrNameLst>
                                          <p:attrName>ppt_y</p:attrName>
                                        </p:attrNameLst>
                                      </p:cBhvr>
                                      <p:tavLst>
                                        <p:tav tm="0">
                                          <p:val>
                                            <p:strVal val="#ppt_y+.1"/>
                                          </p:val>
                                        </p:tav>
                                        <p:tav tm="100000">
                                          <p:val>
                                            <p:strVal val="#ppt_y"/>
                                          </p:val>
                                        </p:tav>
                                      </p:tavLst>
                                    </p:anim>
                                  </p:childTnLst>
                                </p:cTn>
                              </p:par>
                            </p:childTnLst>
                          </p:cTn>
                        </p:par>
                        <p:par>
                          <p:cTn id="48" fill="hold">
                            <p:stCondLst>
                              <p:cond delay="750"/>
                            </p:stCondLst>
                            <p:childTnLst>
                              <p:par>
                                <p:cTn id="49" presetID="53" presetClass="entr" presetSubtype="16" fill="hold" grpId="0" nodeType="afterEffect">
                                  <p:stCondLst>
                                    <p:cond delay="0"/>
                                  </p:stCondLst>
                                  <p:childTnLst>
                                    <p:set>
                                      <p:cBhvr>
                                        <p:cTn id="50" dur="1" fill="hold">
                                          <p:stCondLst>
                                            <p:cond delay="0"/>
                                          </p:stCondLst>
                                        </p:cTn>
                                        <p:tgtEl>
                                          <p:spTgt spid="37"/>
                                        </p:tgtEl>
                                        <p:attrNameLst>
                                          <p:attrName>style.visibility</p:attrName>
                                        </p:attrNameLst>
                                      </p:cBhvr>
                                      <p:to>
                                        <p:strVal val="visible"/>
                                      </p:to>
                                    </p:set>
                                    <p:anim calcmode="lin" valueType="num">
                                      <p:cBhvr>
                                        <p:cTn id="51" dur="250" fill="hold"/>
                                        <p:tgtEl>
                                          <p:spTgt spid="37"/>
                                        </p:tgtEl>
                                        <p:attrNameLst>
                                          <p:attrName>ppt_w</p:attrName>
                                        </p:attrNameLst>
                                      </p:cBhvr>
                                      <p:tavLst>
                                        <p:tav tm="0">
                                          <p:val>
                                            <p:fltVal val="0"/>
                                          </p:val>
                                        </p:tav>
                                        <p:tav tm="100000">
                                          <p:val>
                                            <p:strVal val="#ppt_w"/>
                                          </p:val>
                                        </p:tav>
                                      </p:tavLst>
                                    </p:anim>
                                    <p:anim calcmode="lin" valueType="num">
                                      <p:cBhvr>
                                        <p:cTn id="52" dur="250" fill="hold"/>
                                        <p:tgtEl>
                                          <p:spTgt spid="37"/>
                                        </p:tgtEl>
                                        <p:attrNameLst>
                                          <p:attrName>ppt_h</p:attrName>
                                        </p:attrNameLst>
                                      </p:cBhvr>
                                      <p:tavLst>
                                        <p:tav tm="0">
                                          <p:val>
                                            <p:fltVal val="0"/>
                                          </p:val>
                                        </p:tav>
                                        <p:tav tm="100000">
                                          <p:val>
                                            <p:strVal val="#ppt_h"/>
                                          </p:val>
                                        </p:tav>
                                      </p:tavLst>
                                    </p:anim>
                                    <p:animEffect transition="in" filter="fade">
                                      <p:cBhvr>
                                        <p:cTn id="53" dur="250"/>
                                        <p:tgtEl>
                                          <p:spTgt spid="37"/>
                                        </p:tgtEl>
                                      </p:cBhvr>
                                    </p:animEffect>
                                  </p:childTnLst>
                                </p:cTn>
                              </p:par>
                            </p:childTnLst>
                          </p:cTn>
                        </p:par>
                        <p:par>
                          <p:cTn id="54" fill="hold">
                            <p:stCondLst>
                              <p:cond delay="1000"/>
                            </p:stCondLst>
                            <p:childTnLst>
                              <p:par>
                                <p:cTn id="55" presetID="53" presetClass="entr" presetSubtype="16" fill="hold" grpId="0" nodeType="after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p:cTn id="57" dur="250" fill="hold"/>
                                        <p:tgtEl>
                                          <p:spTgt spid="24"/>
                                        </p:tgtEl>
                                        <p:attrNameLst>
                                          <p:attrName>ppt_w</p:attrName>
                                        </p:attrNameLst>
                                      </p:cBhvr>
                                      <p:tavLst>
                                        <p:tav tm="0">
                                          <p:val>
                                            <p:fltVal val="0"/>
                                          </p:val>
                                        </p:tav>
                                        <p:tav tm="100000">
                                          <p:val>
                                            <p:strVal val="#ppt_w"/>
                                          </p:val>
                                        </p:tav>
                                      </p:tavLst>
                                    </p:anim>
                                    <p:anim calcmode="lin" valueType="num">
                                      <p:cBhvr>
                                        <p:cTn id="58" dur="250" fill="hold"/>
                                        <p:tgtEl>
                                          <p:spTgt spid="24"/>
                                        </p:tgtEl>
                                        <p:attrNameLst>
                                          <p:attrName>ppt_h</p:attrName>
                                        </p:attrNameLst>
                                      </p:cBhvr>
                                      <p:tavLst>
                                        <p:tav tm="0">
                                          <p:val>
                                            <p:fltVal val="0"/>
                                          </p:val>
                                        </p:tav>
                                        <p:tav tm="100000">
                                          <p:val>
                                            <p:strVal val="#ppt_h"/>
                                          </p:val>
                                        </p:tav>
                                      </p:tavLst>
                                    </p:anim>
                                    <p:animEffect transition="in" filter="fade">
                                      <p:cBhvr>
                                        <p:cTn id="59" dur="25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ipe(up)">
                                      <p:cBhvr>
                                        <p:cTn id="64" dur="500"/>
                                        <p:tgtEl>
                                          <p:spTgt spid="25"/>
                                        </p:tgtEl>
                                      </p:cBhvr>
                                    </p:animEffect>
                                  </p:childTnLst>
                                </p:cTn>
                              </p:par>
                            </p:childTnLst>
                          </p:cTn>
                        </p:par>
                        <p:par>
                          <p:cTn id="65" fill="hold">
                            <p:stCondLst>
                              <p:cond delay="500"/>
                            </p:stCondLst>
                            <p:childTnLst>
                              <p:par>
                                <p:cTn id="66" presetID="53" presetClass="entr" presetSubtype="16" fill="hold" grpId="0" nodeType="afterEffect">
                                  <p:stCondLst>
                                    <p:cond delay="0"/>
                                  </p:stCondLst>
                                  <p:childTnLst>
                                    <p:set>
                                      <p:cBhvr>
                                        <p:cTn id="67" dur="1" fill="hold">
                                          <p:stCondLst>
                                            <p:cond delay="0"/>
                                          </p:stCondLst>
                                        </p:cTn>
                                        <p:tgtEl>
                                          <p:spTgt spid="48"/>
                                        </p:tgtEl>
                                        <p:attrNameLst>
                                          <p:attrName>style.visibility</p:attrName>
                                        </p:attrNameLst>
                                      </p:cBhvr>
                                      <p:to>
                                        <p:strVal val="visible"/>
                                      </p:to>
                                    </p:set>
                                    <p:anim calcmode="lin" valueType="num">
                                      <p:cBhvr>
                                        <p:cTn id="68" dur="250" fill="hold"/>
                                        <p:tgtEl>
                                          <p:spTgt spid="48"/>
                                        </p:tgtEl>
                                        <p:attrNameLst>
                                          <p:attrName>ppt_w</p:attrName>
                                        </p:attrNameLst>
                                      </p:cBhvr>
                                      <p:tavLst>
                                        <p:tav tm="0">
                                          <p:val>
                                            <p:fltVal val="0"/>
                                          </p:val>
                                        </p:tav>
                                        <p:tav tm="100000">
                                          <p:val>
                                            <p:strVal val="#ppt_w"/>
                                          </p:val>
                                        </p:tav>
                                      </p:tavLst>
                                    </p:anim>
                                    <p:anim calcmode="lin" valueType="num">
                                      <p:cBhvr>
                                        <p:cTn id="69" dur="250" fill="hold"/>
                                        <p:tgtEl>
                                          <p:spTgt spid="48"/>
                                        </p:tgtEl>
                                        <p:attrNameLst>
                                          <p:attrName>ppt_h</p:attrName>
                                        </p:attrNameLst>
                                      </p:cBhvr>
                                      <p:tavLst>
                                        <p:tav tm="0">
                                          <p:val>
                                            <p:fltVal val="0"/>
                                          </p:val>
                                        </p:tav>
                                        <p:tav tm="100000">
                                          <p:val>
                                            <p:strVal val="#ppt_h"/>
                                          </p:val>
                                        </p:tav>
                                      </p:tavLst>
                                    </p:anim>
                                    <p:animEffect transition="in" filter="fade">
                                      <p:cBhvr>
                                        <p:cTn id="70" dur="250"/>
                                        <p:tgtEl>
                                          <p:spTgt spid="48"/>
                                        </p:tgtEl>
                                      </p:cBhvr>
                                    </p:animEffect>
                                  </p:childTnLst>
                                </p:cTn>
                              </p:par>
                            </p:childTnLst>
                          </p:cTn>
                        </p:par>
                        <p:par>
                          <p:cTn id="71" fill="hold">
                            <p:stCondLst>
                              <p:cond delay="750"/>
                            </p:stCondLst>
                            <p:childTnLst>
                              <p:par>
                                <p:cTn id="72" presetID="53" presetClass="entr" presetSubtype="16" fill="hold" grpId="0" nodeType="afterEffect">
                                  <p:stCondLst>
                                    <p:cond delay="0"/>
                                  </p:stCondLst>
                                  <p:childTnLst>
                                    <p:set>
                                      <p:cBhvr>
                                        <p:cTn id="73" dur="1" fill="hold">
                                          <p:stCondLst>
                                            <p:cond delay="0"/>
                                          </p:stCondLst>
                                        </p:cTn>
                                        <p:tgtEl>
                                          <p:spTgt spid="49"/>
                                        </p:tgtEl>
                                        <p:attrNameLst>
                                          <p:attrName>style.visibility</p:attrName>
                                        </p:attrNameLst>
                                      </p:cBhvr>
                                      <p:to>
                                        <p:strVal val="visible"/>
                                      </p:to>
                                    </p:set>
                                    <p:anim calcmode="lin" valueType="num">
                                      <p:cBhvr>
                                        <p:cTn id="74" dur="250" fill="hold"/>
                                        <p:tgtEl>
                                          <p:spTgt spid="49"/>
                                        </p:tgtEl>
                                        <p:attrNameLst>
                                          <p:attrName>ppt_w</p:attrName>
                                        </p:attrNameLst>
                                      </p:cBhvr>
                                      <p:tavLst>
                                        <p:tav tm="0">
                                          <p:val>
                                            <p:fltVal val="0"/>
                                          </p:val>
                                        </p:tav>
                                        <p:tav tm="100000">
                                          <p:val>
                                            <p:strVal val="#ppt_w"/>
                                          </p:val>
                                        </p:tav>
                                      </p:tavLst>
                                    </p:anim>
                                    <p:anim calcmode="lin" valueType="num">
                                      <p:cBhvr>
                                        <p:cTn id="75" dur="250" fill="hold"/>
                                        <p:tgtEl>
                                          <p:spTgt spid="49"/>
                                        </p:tgtEl>
                                        <p:attrNameLst>
                                          <p:attrName>ppt_h</p:attrName>
                                        </p:attrNameLst>
                                      </p:cBhvr>
                                      <p:tavLst>
                                        <p:tav tm="0">
                                          <p:val>
                                            <p:fltVal val="0"/>
                                          </p:val>
                                        </p:tav>
                                        <p:tav tm="100000">
                                          <p:val>
                                            <p:strVal val="#ppt_h"/>
                                          </p:val>
                                        </p:tav>
                                      </p:tavLst>
                                    </p:anim>
                                    <p:animEffect transition="in" filter="fade">
                                      <p:cBhvr>
                                        <p:cTn id="76" dur="250"/>
                                        <p:tgtEl>
                                          <p:spTgt spid="49"/>
                                        </p:tgtEl>
                                      </p:cBhvr>
                                    </p:animEffect>
                                  </p:childTnLst>
                                </p:cTn>
                              </p:par>
                              <p:par>
                                <p:cTn id="77" presetID="42" presetClass="entr" presetSubtype="0" fill="hold" nodeType="withEffect">
                                  <p:stCondLst>
                                    <p:cond delay="0"/>
                                  </p:stCondLst>
                                  <p:childTnLst>
                                    <p:set>
                                      <p:cBhvr>
                                        <p:cTn id="78" dur="1" fill="hold">
                                          <p:stCondLst>
                                            <p:cond delay="0"/>
                                          </p:stCondLst>
                                        </p:cTn>
                                        <p:tgtEl>
                                          <p:spTgt spid="47"/>
                                        </p:tgtEl>
                                        <p:attrNameLst>
                                          <p:attrName>style.visibility</p:attrName>
                                        </p:attrNameLst>
                                      </p:cBhvr>
                                      <p:to>
                                        <p:strVal val="visible"/>
                                      </p:to>
                                    </p:set>
                                    <p:animEffect transition="in" filter="fade">
                                      <p:cBhvr>
                                        <p:cTn id="79" dur="250"/>
                                        <p:tgtEl>
                                          <p:spTgt spid="47"/>
                                        </p:tgtEl>
                                      </p:cBhvr>
                                    </p:animEffect>
                                    <p:anim calcmode="lin" valueType="num">
                                      <p:cBhvr>
                                        <p:cTn id="80" dur="250" fill="hold"/>
                                        <p:tgtEl>
                                          <p:spTgt spid="47"/>
                                        </p:tgtEl>
                                        <p:attrNameLst>
                                          <p:attrName>ppt_x</p:attrName>
                                        </p:attrNameLst>
                                      </p:cBhvr>
                                      <p:tavLst>
                                        <p:tav tm="0">
                                          <p:val>
                                            <p:strVal val="#ppt_x"/>
                                          </p:val>
                                        </p:tav>
                                        <p:tav tm="100000">
                                          <p:val>
                                            <p:strVal val="#ppt_x"/>
                                          </p:val>
                                        </p:tav>
                                      </p:tavLst>
                                    </p:anim>
                                    <p:anim calcmode="lin" valueType="num">
                                      <p:cBhvr>
                                        <p:cTn id="81" dur="250" fill="hold"/>
                                        <p:tgtEl>
                                          <p:spTgt spid="47"/>
                                        </p:tgtEl>
                                        <p:attrNameLst>
                                          <p:attrName>ppt_y</p:attrName>
                                        </p:attrNameLst>
                                      </p:cBhvr>
                                      <p:tavLst>
                                        <p:tav tm="0">
                                          <p:val>
                                            <p:strVal val="#ppt_y+.1"/>
                                          </p:val>
                                        </p:tav>
                                        <p:tav tm="100000">
                                          <p:val>
                                            <p:strVal val="#ppt_y"/>
                                          </p:val>
                                        </p:tav>
                                      </p:tavLst>
                                    </p:anim>
                                  </p:childTnLst>
                                </p:cTn>
                              </p:par>
                            </p:childTnLst>
                          </p:cTn>
                        </p:par>
                        <p:par>
                          <p:cTn id="82" fill="hold">
                            <p:stCondLst>
                              <p:cond delay="1000"/>
                            </p:stCondLst>
                            <p:childTnLst>
                              <p:par>
                                <p:cTn id="83" presetID="53" presetClass="entr" presetSubtype="16" fill="hold" grpId="0" nodeType="afterEffect">
                                  <p:stCondLst>
                                    <p:cond delay="0"/>
                                  </p:stCondLst>
                                  <p:childTnLst>
                                    <p:set>
                                      <p:cBhvr>
                                        <p:cTn id="84" dur="1" fill="hold">
                                          <p:stCondLst>
                                            <p:cond delay="0"/>
                                          </p:stCondLst>
                                        </p:cTn>
                                        <p:tgtEl>
                                          <p:spTgt spid="50"/>
                                        </p:tgtEl>
                                        <p:attrNameLst>
                                          <p:attrName>style.visibility</p:attrName>
                                        </p:attrNameLst>
                                      </p:cBhvr>
                                      <p:to>
                                        <p:strVal val="visible"/>
                                      </p:to>
                                    </p:set>
                                    <p:anim calcmode="lin" valueType="num">
                                      <p:cBhvr>
                                        <p:cTn id="85" dur="250" fill="hold"/>
                                        <p:tgtEl>
                                          <p:spTgt spid="50"/>
                                        </p:tgtEl>
                                        <p:attrNameLst>
                                          <p:attrName>ppt_w</p:attrName>
                                        </p:attrNameLst>
                                      </p:cBhvr>
                                      <p:tavLst>
                                        <p:tav tm="0">
                                          <p:val>
                                            <p:fltVal val="0"/>
                                          </p:val>
                                        </p:tav>
                                        <p:tav tm="100000">
                                          <p:val>
                                            <p:strVal val="#ppt_w"/>
                                          </p:val>
                                        </p:tav>
                                      </p:tavLst>
                                    </p:anim>
                                    <p:anim calcmode="lin" valueType="num">
                                      <p:cBhvr>
                                        <p:cTn id="86" dur="250" fill="hold"/>
                                        <p:tgtEl>
                                          <p:spTgt spid="50"/>
                                        </p:tgtEl>
                                        <p:attrNameLst>
                                          <p:attrName>ppt_h</p:attrName>
                                        </p:attrNameLst>
                                      </p:cBhvr>
                                      <p:tavLst>
                                        <p:tav tm="0">
                                          <p:val>
                                            <p:fltVal val="0"/>
                                          </p:val>
                                        </p:tav>
                                        <p:tav tm="100000">
                                          <p:val>
                                            <p:strVal val="#ppt_h"/>
                                          </p:val>
                                        </p:tav>
                                      </p:tavLst>
                                    </p:anim>
                                    <p:animEffect transition="in" filter="fade">
                                      <p:cBhvr>
                                        <p:cTn id="87" dur="250"/>
                                        <p:tgtEl>
                                          <p:spTgt spid="5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32"/>
                                        </p:tgtEl>
                                        <p:attrNameLst>
                                          <p:attrName>style.visibility</p:attrName>
                                        </p:attrNameLst>
                                      </p:cBhvr>
                                      <p:to>
                                        <p:strVal val="visible"/>
                                      </p:to>
                                    </p:set>
                                    <p:animEffect transition="in" filter="wipe(left)">
                                      <p:cBhvr>
                                        <p:cTn id="92" dur="500"/>
                                        <p:tgtEl>
                                          <p:spTgt spid="32"/>
                                        </p:tgtEl>
                                      </p:cBhvr>
                                    </p:animEffect>
                                  </p:childTnLst>
                                </p:cTn>
                              </p:par>
                            </p:childTnLst>
                          </p:cTn>
                        </p:par>
                        <p:par>
                          <p:cTn id="93" fill="hold">
                            <p:stCondLst>
                              <p:cond delay="500"/>
                            </p:stCondLst>
                            <p:childTnLst>
                              <p:par>
                                <p:cTn id="94" presetID="53" presetClass="entr" presetSubtype="16" fill="hold" grpId="0" nodeType="afterEffect">
                                  <p:stCondLst>
                                    <p:cond delay="0"/>
                                  </p:stCondLst>
                                  <p:childTnLst>
                                    <p:set>
                                      <p:cBhvr>
                                        <p:cTn id="95" dur="1" fill="hold">
                                          <p:stCondLst>
                                            <p:cond delay="0"/>
                                          </p:stCondLst>
                                        </p:cTn>
                                        <p:tgtEl>
                                          <p:spTgt spid="34"/>
                                        </p:tgtEl>
                                        <p:attrNameLst>
                                          <p:attrName>style.visibility</p:attrName>
                                        </p:attrNameLst>
                                      </p:cBhvr>
                                      <p:to>
                                        <p:strVal val="visible"/>
                                      </p:to>
                                    </p:set>
                                    <p:anim calcmode="lin" valueType="num">
                                      <p:cBhvr>
                                        <p:cTn id="96" dur="250" fill="hold"/>
                                        <p:tgtEl>
                                          <p:spTgt spid="34"/>
                                        </p:tgtEl>
                                        <p:attrNameLst>
                                          <p:attrName>ppt_w</p:attrName>
                                        </p:attrNameLst>
                                      </p:cBhvr>
                                      <p:tavLst>
                                        <p:tav tm="0">
                                          <p:val>
                                            <p:fltVal val="0"/>
                                          </p:val>
                                        </p:tav>
                                        <p:tav tm="100000">
                                          <p:val>
                                            <p:strVal val="#ppt_w"/>
                                          </p:val>
                                        </p:tav>
                                      </p:tavLst>
                                    </p:anim>
                                    <p:anim calcmode="lin" valueType="num">
                                      <p:cBhvr>
                                        <p:cTn id="97" dur="250" fill="hold"/>
                                        <p:tgtEl>
                                          <p:spTgt spid="34"/>
                                        </p:tgtEl>
                                        <p:attrNameLst>
                                          <p:attrName>ppt_h</p:attrName>
                                        </p:attrNameLst>
                                      </p:cBhvr>
                                      <p:tavLst>
                                        <p:tav tm="0">
                                          <p:val>
                                            <p:fltVal val="0"/>
                                          </p:val>
                                        </p:tav>
                                        <p:tav tm="100000">
                                          <p:val>
                                            <p:strVal val="#ppt_h"/>
                                          </p:val>
                                        </p:tav>
                                      </p:tavLst>
                                    </p:anim>
                                    <p:animEffect transition="in" filter="fade">
                                      <p:cBhvr>
                                        <p:cTn id="98" dur="250"/>
                                        <p:tgtEl>
                                          <p:spTgt spid="34"/>
                                        </p:tgtEl>
                                      </p:cBhvr>
                                    </p:animEffect>
                                  </p:childTnLst>
                                </p:cTn>
                              </p:par>
                              <p:par>
                                <p:cTn id="99" presetID="42" presetClass="entr" presetSubtype="0" fill="hold" nodeType="withEffect">
                                  <p:stCondLst>
                                    <p:cond delay="0"/>
                                  </p:stCondLst>
                                  <p:childTnLst>
                                    <p:set>
                                      <p:cBhvr>
                                        <p:cTn id="100" dur="1" fill="hold">
                                          <p:stCondLst>
                                            <p:cond delay="0"/>
                                          </p:stCondLst>
                                        </p:cTn>
                                        <p:tgtEl>
                                          <p:spTgt spid="23"/>
                                        </p:tgtEl>
                                        <p:attrNameLst>
                                          <p:attrName>style.visibility</p:attrName>
                                        </p:attrNameLst>
                                      </p:cBhvr>
                                      <p:to>
                                        <p:strVal val="visible"/>
                                      </p:to>
                                    </p:set>
                                    <p:animEffect transition="in" filter="fade">
                                      <p:cBhvr>
                                        <p:cTn id="101" dur="250"/>
                                        <p:tgtEl>
                                          <p:spTgt spid="23"/>
                                        </p:tgtEl>
                                      </p:cBhvr>
                                    </p:animEffect>
                                    <p:anim calcmode="lin" valueType="num">
                                      <p:cBhvr>
                                        <p:cTn id="102" dur="250" fill="hold"/>
                                        <p:tgtEl>
                                          <p:spTgt spid="23"/>
                                        </p:tgtEl>
                                        <p:attrNameLst>
                                          <p:attrName>ppt_x</p:attrName>
                                        </p:attrNameLst>
                                      </p:cBhvr>
                                      <p:tavLst>
                                        <p:tav tm="0">
                                          <p:val>
                                            <p:strVal val="#ppt_x"/>
                                          </p:val>
                                        </p:tav>
                                        <p:tav tm="100000">
                                          <p:val>
                                            <p:strVal val="#ppt_x"/>
                                          </p:val>
                                        </p:tav>
                                      </p:tavLst>
                                    </p:anim>
                                    <p:anim calcmode="lin" valueType="num">
                                      <p:cBhvr>
                                        <p:cTn id="103" dur="250" fill="hold"/>
                                        <p:tgtEl>
                                          <p:spTgt spid="23"/>
                                        </p:tgtEl>
                                        <p:attrNameLst>
                                          <p:attrName>ppt_y</p:attrName>
                                        </p:attrNameLst>
                                      </p:cBhvr>
                                      <p:tavLst>
                                        <p:tav tm="0">
                                          <p:val>
                                            <p:strVal val="#ppt_y+.1"/>
                                          </p:val>
                                        </p:tav>
                                        <p:tav tm="100000">
                                          <p:val>
                                            <p:strVal val="#ppt_y"/>
                                          </p:val>
                                        </p:tav>
                                      </p:tavLst>
                                    </p:anim>
                                  </p:childTnLst>
                                </p:cTn>
                              </p:par>
                            </p:childTnLst>
                          </p:cTn>
                        </p:par>
                        <p:par>
                          <p:cTn id="104" fill="hold">
                            <p:stCondLst>
                              <p:cond delay="750"/>
                            </p:stCondLst>
                            <p:childTnLst>
                              <p:par>
                                <p:cTn id="105" presetID="53" presetClass="entr" presetSubtype="16" fill="hold" grpId="0" nodeType="afterEffect">
                                  <p:stCondLst>
                                    <p:cond delay="0"/>
                                  </p:stCondLst>
                                  <p:childTnLst>
                                    <p:set>
                                      <p:cBhvr>
                                        <p:cTn id="106" dur="1" fill="hold">
                                          <p:stCondLst>
                                            <p:cond delay="0"/>
                                          </p:stCondLst>
                                        </p:cTn>
                                        <p:tgtEl>
                                          <p:spTgt spid="43"/>
                                        </p:tgtEl>
                                        <p:attrNameLst>
                                          <p:attrName>style.visibility</p:attrName>
                                        </p:attrNameLst>
                                      </p:cBhvr>
                                      <p:to>
                                        <p:strVal val="visible"/>
                                      </p:to>
                                    </p:set>
                                    <p:anim calcmode="lin" valueType="num">
                                      <p:cBhvr>
                                        <p:cTn id="107" dur="250" fill="hold"/>
                                        <p:tgtEl>
                                          <p:spTgt spid="43"/>
                                        </p:tgtEl>
                                        <p:attrNameLst>
                                          <p:attrName>ppt_w</p:attrName>
                                        </p:attrNameLst>
                                      </p:cBhvr>
                                      <p:tavLst>
                                        <p:tav tm="0">
                                          <p:val>
                                            <p:fltVal val="0"/>
                                          </p:val>
                                        </p:tav>
                                        <p:tav tm="100000">
                                          <p:val>
                                            <p:strVal val="#ppt_w"/>
                                          </p:val>
                                        </p:tav>
                                      </p:tavLst>
                                    </p:anim>
                                    <p:anim calcmode="lin" valueType="num">
                                      <p:cBhvr>
                                        <p:cTn id="108" dur="250" fill="hold"/>
                                        <p:tgtEl>
                                          <p:spTgt spid="43"/>
                                        </p:tgtEl>
                                        <p:attrNameLst>
                                          <p:attrName>ppt_h</p:attrName>
                                        </p:attrNameLst>
                                      </p:cBhvr>
                                      <p:tavLst>
                                        <p:tav tm="0">
                                          <p:val>
                                            <p:fltVal val="0"/>
                                          </p:val>
                                        </p:tav>
                                        <p:tav tm="100000">
                                          <p:val>
                                            <p:strVal val="#ppt_h"/>
                                          </p:val>
                                        </p:tav>
                                      </p:tavLst>
                                    </p:anim>
                                    <p:animEffect transition="in" filter="fade">
                                      <p:cBhvr>
                                        <p:cTn id="109" dur="250"/>
                                        <p:tgtEl>
                                          <p:spTgt spid="43"/>
                                        </p:tgtEl>
                                      </p:cBhvr>
                                    </p:animEffect>
                                  </p:childTnLst>
                                </p:cTn>
                              </p:par>
                              <p:par>
                                <p:cTn id="110" presetID="53" presetClass="entr" presetSubtype="16" fill="hold" grpId="0" nodeType="withEffect">
                                  <p:stCondLst>
                                    <p:cond delay="250"/>
                                  </p:stCondLst>
                                  <p:childTnLst>
                                    <p:set>
                                      <p:cBhvr>
                                        <p:cTn id="111" dur="1" fill="hold">
                                          <p:stCondLst>
                                            <p:cond delay="0"/>
                                          </p:stCondLst>
                                        </p:cTn>
                                        <p:tgtEl>
                                          <p:spTgt spid="44"/>
                                        </p:tgtEl>
                                        <p:attrNameLst>
                                          <p:attrName>style.visibility</p:attrName>
                                        </p:attrNameLst>
                                      </p:cBhvr>
                                      <p:to>
                                        <p:strVal val="visible"/>
                                      </p:to>
                                    </p:set>
                                    <p:anim calcmode="lin" valueType="num">
                                      <p:cBhvr>
                                        <p:cTn id="112" dur="250" fill="hold"/>
                                        <p:tgtEl>
                                          <p:spTgt spid="44"/>
                                        </p:tgtEl>
                                        <p:attrNameLst>
                                          <p:attrName>ppt_w</p:attrName>
                                        </p:attrNameLst>
                                      </p:cBhvr>
                                      <p:tavLst>
                                        <p:tav tm="0">
                                          <p:val>
                                            <p:fltVal val="0"/>
                                          </p:val>
                                        </p:tav>
                                        <p:tav tm="100000">
                                          <p:val>
                                            <p:strVal val="#ppt_w"/>
                                          </p:val>
                                        </p:tav>
                                      </p:tavLst>
                                    </p:anim>
                                    <p:anim calcmode="lin" valueType="num">
                                      <p:cBhvr>
                                        <p:cTn id="113" dur="250" fill="hold"/>
                                        <p:tgtEl>
                                          <p:spTgt spid="44"/>
                                        </p:tgtEl>
                                        <p:attrNameLst>
                                          <p:attrName>ppt_h</p:attrName>
                                        </p:attrNameLst>
                                      </p:cBhvr>
                                      <p:tavLst>
                                        <p:tav tm="0">
                                          <p:val>
                                            <p:fltVal val="0"/>
                                          </p:val>
                                        </p:tav>
                                        <p:tav tm="100000">
                                          <p:val>
                                            <p:strVal val="#ppt_h"/>
                                          </p:val>
                                        </p:tav>
                                      </p:tavLst>
                                    </p:anim>
                                    <p:animEffect transition="in" filter="fade">
                                      <p:cBhvr>
                                        <p:cTn id="114" dur="250"/>
                                        <p:tgtEl>
                                          <p:spTgt spid="44"/>
                                        </p:tgtEl>
                                      </p:cBhvr>
                                    </p:animEffect>
                                  </p:childTnLst>
                                </p:cTn>
                              </p:par>
                            </p:childTnLst>
                          </p:cTn>
                        </p:par>
                        <p:par>
                          <p:cTn id="115" fill="hold">
                            <p:stCondLst>
                              <p:cond delay="1250"/>
                            </p:stCondLst>
                            <p:childTnLst>
                              <p:par>
                                <p:cTn id="116" presetID="53" presetClass="entr" presetSubtype="16" fill="hold" grpId="0" nodeType="afterEffect">
                                  <p:stCondLst>
                                    <p:cond delay="0"/>
                                  </p:stCondLst>
                                  <p:childTnLst>
                                    <p:set>
                                      <p:cBhvr>
                                        <p:cTn id="117" dur="1" fill="hold">
                                          <p:stCondLst>
                                            <p:cond delay="0"/>
                                          </p:stCondLst>
                                        </p:cTn>
                                        <p:tgtEl>
                                          <p:spTgt spid="41"/>
                                        </p:tgtEl>
                                        <p:attrNameLst>
                                          <p:attrName>style.visibility</p:attrName>
                                        </p:attrNameLst>
                                      </p:cBhvr>
                                      <p:to>
                                        <p:strVal val="visible"/>
                                      </p:to>
                                    </p:set>
                                    <p:anim calcmode="lin" valueType="num">
                                      <p:cBhvr>
                                        <p:cTn id="118" dur="250" fill="hold"/>
                                        <p:tgtEl>
                                          <p:spTgt spid="41"/>
                                        </p:tgtEl>
                                        <p:attrNameLst>
                                          <p:attrName>ppt_w</p:attrName>
                                        </p:attrNameLst>
                                      </p:cBhvr>
                                      <p:tavLst>
                                        <p:tav tm="0">
                                          <p:val>
                                            <p:fltVal val="0"/>
                                          </p:val>
                                        </p:tav>
                                        <p:tav tm="100000">
                                          <p:val>
                                            <p:strVal val="#ppt_w"/>
                                          </p:val>
                                        </p:tav>
                                      </p:tavLst>
                                    </p:anim>
                                    <p:anim calcmode="lin" valueType="num">
                                      <p:cBhvr>
                                        <p:cTn id="119" dur="250" fill="hold"/>
                                        <p:tgtEl>
                                          <p:spTgt spid="41"/>
                                        </p:tgtEl>
                                        <p:attrNameLst>
                                          <p:attrName>ppt_h</p:attrName>
                                        </p:attrNameLst>
                                      </p:cBhvr>
                                      <p:tavLst>
                                        <p:tav tm="0">
                                          <p:val>
                                            <p:fltVal val="0"/>
                                          </p:val>
                                        </p:tav>
                                        <p:tav tm="100000">
                                          <p:val>
                                            <p:strVal val="#ppt_h"/>
                                          </p:val>
                                        </p:tav>
                                      </p:tavLst>
                                    </p:anim>
                                    <p:animEffect transition="in" filter="fade">
                                      <p:cBhvr>
                                        <p:cTn id="120" dur="250"/>
                                        <p:tgtEl>
                                          <p:spTgt spid="41"/>
                                        </p:tgtEl>
                                      </p:cBhvr>
                                    </p:animEffect>
                                  </p:childTnLst>
                                </p:cTn>
                              </p:par>
                            </p:childTnLst>
                          </p:cTn>
                        </p:par>
                        <p:par>
                          <p:cTn id="121" fill="hold">
                            <p:stCondLst>
                              <p:cond delay="1500"/>
                            </p:stCondLst>
                            <p:childTnLst>
                              <p:par>
                                <p:cTn id="122" presetID="53" presetClass="entr" presetSubtype="16" fill="hold" grpId="0" nodeType="afterEffect">
                                  <p:stCondLst>
                                    <p:cond delay="0"/>
                                  </p:stCondLst>
                                  <p:childTnLst>
                                    <p:set>
                                      <p:cBhvr>
                                        <p:cTn id="123" dur="1" fill="hold">
                                          <p:stCondLst>
                                            <p:cond delay="0"/>
                                          </p:stCondLst>
                                        </p:cTn>
                                        <p:tgtEl>
                                          <p:spTgt spid="42"/>
                                        </p:tgtEl>
                                        <p:attrNameLst>
                                          <p:attrName>style.visibility</p:attrName>
                                        </p:attrNameLst>
                                      </p:cBhvr>
                                      <p:to>
                                        <p:strVal val="visible"/>
                                      </p:to>
                                    </p:set>
                                    <p:anim calcmode="lin" valueType="num">
                                      <p:cBhvr>
                                        <p:cTn id="124" dur="250" fill="hold"/>
                                        <p:tgtEl>
                                          <p:spTgt spid="42"/>
                                        </p:tgtEl>
                                        <p:attrNameLst>
                                          <p:attrName>ppt_w</p:attrName>
                                        </p:attrNameLst>
                                      </p:cBhvr>
                                      <p:tavLst>
                                        <p:tav tm="0">
                                          <p:val>
                                            <p:fltVal val="0"/>
                                          </p:val>
                                        </p:tav>
                                        <p:tav tm="100000">
                                          <p:val>
                                            <p:strVal val="#ppt_w"/>
                                          </p:val>
                                        </p:tav>
                                      </p:tavLst>
                                    </p:anim>
                                    <p:anim calcmode="lin" valueType="num">
                                      <p:cBhvr>
                                        <p:cTn id="125" dur="250" fill="hold"/>
                                        <p:tgtEl>
                                          <p:spTgt spid="42"/>
                                        </p:tgtEl>
                                        <p:attrNameLst>
                                          <p:attrName>ppt_h</p:attrName>
                                        </p:attrNameLst>
                                      </p:cBhvr>
                                      <p:tavLst>
                                        <p:tav tm="0">
                                          <p:val>
                                            <p:fltVal val="0"/>
                                          </p:val>
                                        </p:tav>
                                        <p:tav tm="100000">
                                          <p:val>
                                            <p:strVal val="#ppt_h"/>
                                          </p:val>
                                        </p:tav>
                                      </p:tavLst>
                                    </p:anim>
                                    <p:animEffect transition="in" filter="fade">
                                      <p:cBhvr>
                                        <p:cTn id="126" dur="25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19" grpId="0" animBg="1"/>
      <p:bldP spid="24" grpId="0"/>
      <p:bldP spid="34" grpId="0"/>
      <p:bldP spid="36" grpId="0" animBg="1"/>
      <p:bldP spid="37" grpId="0"/>
      <p:bldP spid="41" grpId="0" animBg="1"/>
      <p:bldP spid="42" grpId="0"/>
      <p:bldP spid="43" grpId="0" animBg="1"/>
      <p:bldP spid="44" grpId="0"/>
      <p:bldP spid="48" grpId="0" animBg="1"/>
      <p:bldP spid="49" grpId="0"/>
      <p:bldP spid="50" grpId="0"/>
      <p:bldP spid="5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9D0D71DF-2F7F-463F-9486-8F098989F0ED}"/>
              </a:ext>
            </a:extLst>
          </p:cNvPr>
          <p:cNvSpPr txBox="1">
            <a:spLocks/>
          </p:cNvSpPr>
          <p:nvPr/>
        </p:nvSpPr>
        <p:spPr>
          <a:xfrm>
            <a:off x="1202919" y="371260"/>
            <a:ext cx="5258033"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3200" b="1" dirty="0">
                <a:solidFill>
                  <a:schemeClr val="tx1">
                    <a:lumMod val="20000"/>
                    <a:lumOff val="80000"/>
                  </a:schemeClr>
                </a:solidFill>
                <a:effectLst>
                  <a:outerShdw blurRad="38100" dist="38100" dir="2700000" algn="tl">
                    <a:srgbClr val="000000">
                      <a:alpha val="43137"/>
                    </a:srgbClr>
                  </a:outerShdw>
                </a:effectLst>
              </a:rPr>
              <a:t>methodology</a:t>
            </a:r>
            <a:endParaRPr lang="en-GB" sz="2000" dirty="0">
              <a:solidFill>
                <a:schemeClr val="tx1">
                  <a:lumMod val="50000"/>
                </a:schemeClr>
              </a:solidFill>
              <a:effectLst>
                <a:outerShdw blurRad="38100" dist="38100" dir="2700000" algn="tl">
                  <a:srgbClr val="000000">
                    <a:alpha val="43137"/>
                  </a:srgbClr>
                </a:outerShdw>
              </a:effectLst>
            </a:endParaRPr>
          </a:p>
        </p:txBody>
      </p:sp>
      <p:sp>
        <p:nvSpPr>
          <p:cNvPr id="6" name="標題 1">
            <a:extLst>
              <a:ext uri="{FF2B5EF4-FFF2-40B4-BE49-F238E27FC236}">
                <a16:creationId xmlns:a16="http://schemas.microsoft.com/office/drawing/2014/main" id="{55FF2A4F-7A30-44F0-B3B3-4AC3F6F4F2E3}"/>
              </a:ext>
            </a:extLst>
          </p:cNvPr>
          <p:cNvSpPr txBox="1">
            <a:spLocks/>
          </p:cNvSpPr>
          <p:nvPr/>
        </p:nvSpPr>
        <p:spPr>
          <a:xfrm>
            <a:off x="1202919" y="780521"/>
            <a:ext cx="3107824"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2000" b="1" dirty="0">
                <a:solidFill>
                  <a:schemeClr val="tx1">
                    <a:lumMod val="50000"/>
                  </a:schemeClr>
                </a:solidFill>
                <a:effectLst>
                  <a:outerShdw blurRad="38100" dist="38100" dir="2700000" algn="tl">
                    <a:srgbClr val="000000">
                      <a:alpha val="43137"/>
                    </a:srgbClr>
                  </a:outerShdw>
                </a:effectLst>
              </a:rPr>
              <a:t>- Questionnaire</a:t>
            </a:r>
          </a:p>
        </p:txBody>
      </p:sp>
      <p:sp>
        <p:nvSpPr>
          <p:cNvPr id="7" name="標題 1">
            <a:extLst>
              <a:ext uri="{FF2B5EF4-FFF2-40B4-BE49-F238E27FC236}">
                <a16:creationId xmlns:a16="http://schemas.microsoft.com/office/drawing/2014/main" id="{BE730A1A-9382-48A1-8BD4-80CCFBFCFC67}"/>
              </a:ext>
            </a:extLst>
          </p:cNvPr>
          <p:cNvSpPr txBox="1">
            <a:spLocks/>
          </p:cNvSpPr>
          <p:nvPr/>
        </p:nvSpPr>
        <p:spPr>
          <a:xfrm>
            <a:off x="1612351" y="1045306"/>
            <a:ext cx="3107824"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2000" b="1" dirty="0">
                <a:solidFill>
                  <a:srgbClr val="8D8B2D"/>
                </a:solidFill>
                <a:effectLst>
                  <a:outerShdw blurRad="38100" dist="38100" dir="2700000" algn="tl">
                    <a:srgbClr val="000000">
                      <a:alpha val="43137"/>
                    </a:srgbClr>
                  </a:outerShdw>
                </a:effectLst>
              </a:rPr>
              <a:t>-  conclusion</a:t>
            </a:r>
          </a:p>
        </p:txBody>
      </p:sp>
      <p:sp>
        <p:nvSpPr>
          <p:cNvPr id="9" name="內容版面配置區 3">
            <a:extLst>
              <a:ext uri="{FF2B5EF4-FFF2-40B4-BE49-F238E27FC236}">
                <a16:creationId xmlns:a16="http://schemas.microsoft.com/office/drawing/2014/main" id="{080C1F71-BDB1-4BE2-B997-7D964ABE2ACF}"/>
              </a:ext>
            </a:extLst>
          </p:cNvPr>
          <p:cNvSpPr>
            <a:spLocks noGrp="1"/>
          </p:cNvSpPr>
          <p:nvPr>
            <p:ph idx="1"/>
          </p:nvPr>
        </p:nvSpPr>
        <p:spPr>
          <a:xfrm>
            <a:off x="1202919" y="2011679"/>
            <a:ext cx="9249181" cy="4744721"/>
          </a:xfrm>
        </p:spPr>
        <p:txBody>
          <a:bodyPr>
            <a:normAutofit/>
          </a:bodyPr>
          <a:lstStyle/>
          <a:p>
            <a:pPr marL="0" indent="0">
              <a:buNone/>
            </a:pPr>
            <a:r>
              <a:rPr lang="en-GB" sz="2400" dirty="0">
                <a:solidFill>
                  <a:schemeClr val="bg1">
                    <a:lumMod val="90000"/>
                    <a:lumOff val="10000"/>
                  </a:schemeClr>
                </a:solidFill>
              </a:rPr>
              <a:t>From the data collected, listening to music         and sleeping        seem to be the most effective way of relieving stress and seem to work for both genders.</a:t>
            </a:r>
          </a:p>
          <a:p>
            <a:pPr marL="0" indent="0">
              <a:buNone/>
            </a:pPr>
            <a:r>
              <a:rPr lang="en-GB" sz="2400" dirty="0">
                <a:solidFill>
                  <a:schemeClr val="bg1">
                    <a:lumMod val="90000"/>
                    <a:lumOff val="10000"/>
                  </a:schemeClr>
                </a:solidFill>
              </a:rPr>
              <a:t>But we must not forget that finding out the cause of stress is the most important thing we should do. By finding out the cause, we can pinpoint exactly where the problem starts, where the vicious cycles begin, and stop them before they become a threat.</a:t>
            </a:r>
          </a:p>
          <a:p>
            <a:pPr marL="0" indent="0">
              <a:buNone/>
            </a:pPr>
            <a:r>
              <a:rPr lang="en-GB" sz="2400" dirty="0">
                <a:solidFill>
                  <a:schemeClr val="bg1">
                    <a:lumMod val="90000"/>
                    <a:lumOff val="10000"/>
                  </a:schemeClr>
                </a:solidFill>
              </a:rPr>
              <a:t>Share your feelings with others         and ask them for help if needed.</a:t>
            </a:r>
            <a:endParaRPr lang="en-GB" sz="2000" dirty="0">
              <a:solidFill>
                <a:schemeClr val="tx2">
                  <a:lumMod val="25000"/>
                </a:schemeClr>
              </a:solidFill>
            </a:endParaRPr>
          </a:p>
          <a:p>
            <a:pPr marL="0" indent="0">
              <a:buNone/>
            </a:pPr>
            <a:r>
              <a:rPr lang="en-GB" sz="2400" dirty="0">
                <a:solidFill>
                  <a:schemeClr val="bg1">
                    <a:lumMod val="90000"/>
                    <a:lumOff val="10000"/>
                  </a:schemeClr>
                </a:solidFill>
              </a:rPr>
              <a:t>No one can live without stress, but only when we learn how to cope with them, we can live a happier life.</a:t>
            </a:r>
            <a:endParaRPr lang="en-GB" sz="2000" dirty="0">
              <a:solidFill>
                <a:schemeClr val="tx2">
                  <a:lumMod val="25000"/>
                </a:schemeClr>
              </a:solidFill>
            </a:endParaRPr>
          </a:p>
        </p:txBody>
      </p:sp>
      <p:sp>
        <p:nvSpPr>
          <p:cNvPr id="10" name="標題 1">
            <a:extLst>
              <a:ext uri="{FF2B5EF4-FFF2-40B4-BE49-F238E27FC236}">
                <a16:creationId xmlns:a16="http://schemas.microsoft.com/office/drawing/2014/main" id="{9EC2EF6A-35E5-4DD8-A02F-C9835F86D3D2}"/>
              </a:ext>
            </a:extLst>
          </p:cNvPr>
          <p:cNvSpPr txBox="1">
            <a:spLocks/>
          </p:cNvSpPr>
          <p:nvPr/>
        </p:nvSpPr>
        <p:spPr>
          <a:xfrm>
            <a:off x="1612351" y="1045305"/>
            <a:ext cx="3107824"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2000" b="1" dirty="0">
                <a:solidFill>
                  <a:srgbClr val="8D8B2D"/>
                </a:solidFill>
                <a:effectLst>
                  <a:outerShdw blurRad="38100" dist="38100" dir="2700000" algn="tl">
                    <a:srgbClr val="000000">
                      <a:alpha val="43137"/>
                    </a:srgbClr>
                  </a:outerShdw>
                </a:effectLst>
              </a:rPr>
              <a:t>-  recommendations</a:t>
            </a:r>
          </a:p>
        </p:txBody>
      </p:sp>
      <p:pic>
        <p:nvPicPr>
          <p:cNvPr id="11" name="圖片 10">
            <a:extLst>
              <a:ext uri="{FF2B5EF4-FFF2-40B4-BE49-F238E27FC236}">
                <a16:creationId xmlns:a16="http://schemas.microsoft.com/office/drawing/2014/main" id="{99E2B830-24C3-44D7-A046-9F271CA65C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5069" y="2000929"/>
            <a:ext cx="470397" cy="399837"/>
          </a:xfrm>
          <a:prstGeom prst="rect">
            <a:avLst/>
          </a:prstGeom>
        </p:spPr>
      </p:pic>
      <p:pic>
        <p:nvPicPr>
          <p:cNvPr id="12" name="圖片 11">
            <a:extLst>
              <a:ext uri="{FF2B5EF4-FFF2-40B4-BE49-F238E27FC236}">
                <a16:creationId xmlns:a16="http://schemas.microsoft.com/office/drawing/2014/main" id="{49817EE0-666D-4CC7-A22A-2612ACE1BE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3766" y="2000929"/>
            <a:ext cx="439374" cy="439374"/>
          </a:xfrm>
          <a:prstGeom prst="rect">
            <a:avLst/>
          </a:prstGeom>
        </p:spPr>
      </p:pic>
      <p:pic>
        <p:nvPicPr>
          <p:cNvPr id="13" name="Picture 8" descr="Image result for chatting icon flat">
            <a:extLst>
              <a:ext uri="{FF2B5EF4-FFF2-40B4-BE49-F238E27FC236}">
                <a16:creationId xmlns:a16="http://schemas.microsoft.com/office/drawing/2014/main" id="{7043B989-EC7B-4811-A39B-4E8CB309DB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4205" y="4701269"/>
            <a:ext cx="443002" cy="443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7369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8" fill="hold" grpId="0" nodeType="afterEffect">
                                  <p:stCondLst>
                                    <p:cond delay="0"/>
                                  </p:stCondLst>
                                  <p:childTnLst>
                                    <p:animEffect transition="out" filter="wipe(left)">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22" presetClass="entr" presetSubtype="8" fill="hold" grpId="0" nodeType="withEffect">
                                  <p:stCondLst>
                                    <p:cond delay="25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par>
                          <p:cTn id="11" fill="hold">
                            <p:stCondLst>
                              <p:cond delay="75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9">
                                            <p:txEl>
                                              <p:pRg st="0" end="0"/>
                                            </p:txEl>
                                          </p:spTgt>
                                        </p:tgtEl>
                                        <p:attrNameLst>
                                          <p:attrName>style.visibility</p:attrName>
                                        </p:attrNameLst>
                                      </p:cBhvr>
                                      <p:to>
                                        <p:strVal val="visible"/>
                                      </p:to>
                                    </p:set>
                                    <p:anim calcmode="lin" valueType="num">
                                      <p:cBhvr>
                                        <p:cTn id="14" dur="50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16" dur="50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9">
                                            <p:txEl>
                                              <p:pRg st="0" end="0"/>
                                            </p:txEl>
                                          </p:spTgt>
                                        </p:tgtEl>
                                      </p:cBhvr>
                                    </p:animEffect>
                                  </p:childTnLst>
                                </p:cTn>
                              </p:par>
                              <p:par>
                                <p:cTn id="19" presetID="53" presetClass="entr" presetSubtype="16" fill="hold" nodeType="withEffect">
                                  <p:stCondLst>
                                    <p:cond delay="225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par>
                                <p:cTn id="24" presetID="53" presetClass="entr" presetSubtype="16" fill="hold" nodeType="withEffect">
                                  <p:stCondLst>
                                    <p:cond delay="250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par>
                          <p:cTn id="29" fill="hold">
                            <p:stCondLst>
                              <p:cond delay="7200"/>
                            </p:stCondLst>
                            <p:childTnLst>
                              <p:par>
                                <p:cTn id="30" presetID="41" presetClass="entr" presetSubtype="0" fill="hold" grpId="0" nodeType="afterEffect">
                                  <p:stCondLst>
                                    <p:cond delay="0"/>
                                  </p:stCondLst>
                                  <p:iterate type="lt">
                                    <p:tmPct val="10000"/>
                                  </p:iterate>
                                  <p:childTnLst>
                                    <p:set>
                                      <p:cBhvr>
                                        <p:cTn id="31" dur="1" fill="hold">
                                          <p:stCondLst>
                                            <p:cond delay="0"/>
                                          </p:stCondLst>
                                        </p:cTn>
                                        <p:tgtEl>
                                          <p:spTgt spid="9">
                                            <p:txEl>
                                              <p:pRg st="1" end="1"/>
                                            </p:txEl>
                                          </p:spTgt>
                                        </p:tgtEl>
                                        <p:attrNameLst>
                                          <p:attrName>style.visibility</p:attrName>
                                        </p:attrNameLst>
                                      </p:cBhvr>
                                      <p:to>
                                        <p:strVal val="visible"/>
                                      </p:to>
                                    </p:set>
                                    <p:anim calcmode="lin" valueType="num">
                                      <p:cBhvr>
                                        <p:cTn id="32" dur="500" fill="hold"/>
                                        <p:tgtEl>
                                          <p:spTgt spid="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9">
                                            <p:txEl>
                                              <p:pRg st="1" end="1"/>
                                            </p:txEl>
                                          </p:spTgt>
                                        </p:tgtEl>
                                        <p:attrNameLst>
                                          <p:attrName>ppt_y</p:attrName>
                                        </p:attrNameLst>
                                      </p:cBhvr>
                                      <p:tavLst>
                                        <p:tav tm="0">
                                          <p:val>
                                            <p:strVal val="#ppt_y"/>
                                          </p:val>
                                        </p:tav>
                                        <p:tav tm="100000">
                                          <p:val>
                                            <p:strVal val="#ppt_y"/>
                                          </p:val>
                                        </p:tav>
                                      </p:tavLst>
                                    </p:anim>
                                    <p:anim calcmode="lin" valueType="num">
                                      <p:cBhvr>
                                        <p:cTn id="34" dur="500" fill="hold"/>
                                        <p:tgtEl>
                                          <p:spTgt spid="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9">
                                            <p:txEl>
                                              <p:pRg st="1" end="1"/>
                                            </p:txEl>
                                          </p:spTgt>
                                        </p:tgtEl>
                                      </p:cBhvr>
                                    </p:animEffect>
                                  </p:childTnLst>
                                </p:cTn>
                              </p:par>
                            </p:childTnLst>
                          </p:cTn>
                        </p:par>
                        <p:par>
                          <p:cTn id="37" fill="hold">
                            <p:stCondLst>
                              <p:cond delay="18000"/>
                            </p:stCondLst>
                            <p:childTnLst>
                              <p:par>
                                <p:cTn id="38" presetID="41" presetClass="entr" presetSubtype="0" fill="hold" grpId="0" nodeType="afterEffect">
                                  <p:stCondLst>
                                    <p:cond delay="0"/>
                                  </p:stCondLst>
                                  <p:iterate type="lt">
                                    <p:tmPct val="10000"/>
                                  </p:iterate>
                                  <p:childTnLst>
                                    <p:set>
                                      <p:cBhvr>
                                        <p:cTn id="39" dur="1" fill="hold">
                                          <p:stCondLst>
                                            <p:cond delay="0"/>
                                          </p:stCondLst>
                                        </p:cTn>
                                        <p:tgtEl>
                                          <p:spTgt spid="9">
                                            <p:txEl>
                                              <p:pRg st="2" end="2"/>
                                            </p:txEl>
                                          </p:spTgt>
                                        </p:tgtEl>
                                        <p:attrNameLst>
                                          <p:attrName>style.visibility</p:attrName>
                                        </p:attrNameLst>
                                      </p:cBhvr>
                                      <p:to>
                                        <p:strVal val="visible"/>
                                      </p:to>
                                    </p:set>
                                    <p:anim calcmode="lin" valueType="num">
                                      <p:cBhvr>
                                        <p:cTn id="40" dur="500" fill="hold"/>
                                        <p:tgtEl>
                                          <p:spTgt spid="9">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9">
                                            <p:txEl>
                                              <p:pRg st="2" end="2"/>
                                            </p:txEl>
                                          </p:spTgt>
                                        </p:tgtEl>
                                        <p:attrNameLst>
                                          <p:attrName>ppt_y</p:attrName>
                                        </p:attrNameLst>
                                      </p:cBhvr>
                                      <p:tavLst>
                                        <p:tav tm="0">
                                          <p:val>
                                            <p:strVal val="#ppt_y"/>
                                          </p:val>
                                        </p:tav>
                                        <p:tav tm="100000">
                                          <p:val>
                                            <p:strVal val="#ppt_y"/>
                                          </p:val>
                                        </p:tav>
                                      </p:tavLst>
                                    </p:anim>
                                    <p:anim calcmode="lin" valueType="num">
                                      <p:cBhvr>
                                        <p:cTn id="42" dur="500" fill="hold"/>
                                        <p:tgtEl>
                                          <p:spTgt spid="9">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9">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9">
                                            <p:txEl>
                                              <p:pRg st="2" end="2"/>
                                            </p:txEl>
                                          </p:spTgt>
                                        </p:tgtEl>
                                      </p:cBhvr>
                                    </p:animEffect>
                                  </p:childTnLst>
                                </p:cTn>
                              </p:par>
                              <p:par>
                                <p:cTn id="45" presetID="53" presetClass="entr" presetSubtype="16" fill="hold" nodeType="withEffect">
                                  <p:stCondLst>
                                    <p:cond delay="150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childTnLst>
                          </p:cTn>
                        </p:par>
                        <p:par>
                          <p:cTn id="50" fill="hold">
                            <p:stCondLst>
                              <p:cond delay="21100"/>
                            </p:stCondLst>
                            <p:childTnLst>
                              <p:par>
                                <p:cTn id="51" presetID="41" presetClass="entr" presetSubtype="0" fill="hold" grpId="0" nodeType="afterEffect">
                                  <p:stCondLst>
                                    <p:cond delay="0"/>
                                  </p:stCondLst>
                                  <p:iterate type="lt">
                                    <p:tmPct val="10000"/>
                                  </p:iterate>
                                  <p:childTnLst>
                                    <p:set>
                                      <p:cBhvr>
                                        <p:cTn id="52" dur="1" fill="hold">
                                          <p:stCondLst>
                                            <p:cond delay="0"/>
                                          </p:stCondLst>
                                        </p:cTn>
                                        <p:tgtEl>
                                          <p:spTgt spid="9">
                                            <p:txEl>
                                              <p:pRg st="3" end="3"/>
                                            </p:txEl>
                                          </p:spTgt>
                                        </p:tgtEl>
                                        <p:attrNameLst>
                                          <p:attrName>style.visibility</p:attrName>
                                        </p:attrNameLst>
                                      </p:cBhvr>
                                      <p:to>
                                        <p:strVal val="visible"/>
                                      </p:to>
                                    </p:set>
                                    <p:anim calcmode="lin" valueType="num">
                                      <p:cBhvr>
                                        <p:cTn id="53" dur="500" fill="hold"/>
                                        <p:tgtEl>
                                          <p:spTgt spid="9">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54" dur="500" fill="hold"/>
                                        <p:tgtEl>
                                          <p:spTgt spid="9">
                                            <p:txEl>
                                              <p:pRg st="3" end="3"/>
                                            </p:txEl>
                                          </p:spTgt>
                                        </p:tgtEl>
                                        <p:attrNameLst>
                                          <p:attrName>ppt_y</p:attrName>
                                        </p:attrNameLst>
                                      </p:cBhvr>
                                      <p:tavLst>
                                        <p:tav tm="0">
                                          <p:val>
                                            <p:strVal val="#ppt_y"/>
                                          </p:val>
                                        </p:tav>
                                        <p:tav tm="100000">
                                          <p:val>
                                            <p:strVal val="#ppt_y"/>
                                          </p:val>
                                        </p:tav>
                                      </p:tavLst>
                                    </p:anim>
                                    <p:anim calcmode="lin" valueType="num">
                                      <p:cBhvr>
                                        <p:cTn id="55" dur="500" fill="hold"/>
                                        <p:tgtEl>
                                          <p:spTgt spid="9">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6" dur="500" fill="hold"/>
                                        <p:tgtEl>
                                          <p:spTgt spid="9">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7" dur="500" tmFilter="0,0; .5, 1; 1, 1"/>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uiExpand="1" build="p"/>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9D0D71DF-2F7F-463F-9486-8F098989F0ED}"/>
              </a:ext>
            </a:extLst>
          </p:cNvPr>
          <p:cNvSpPr txBox="1">
            <a:spLocks/>
          </p:cNvSpPr>
          <p:nvPr/>
        </p:nvSpPr>
        <p:spPr>
          <a:xfrm>
            <a:off x="1202919" y="371260"/>
            <a:ext cx="5258033"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3200" b="1" dirty="0">
                <a:solidFill>
                  <a:schemeClr val="tx1">
                    <a:lumMod val="20000"/>
                    <a:lumOff val="80000"/>
                  </a:schemeClr>
                </a:solidFill>
                <a:effectLst>
                  <a:outerShdw blurRad="38100" dist="38100" dir="2700000" algn="tl">
                    <a:srgbClr val="000000">
                      <a:alpha val="43137"/>
                    </a:srgbClr>
                  </a:outerShdw>
                </a:effectLst>
              </a:rPr>
              <a:t>Looking back…</a:t>
            </a:r>
            <a:endParaRPr lang="en-GB" sz="2000" dirty="0">
              <a:solidFill>
                <a:schemeClr val="tx1">
                  <a:lumMod val="50000"/>
                </a:schemeClr>
              </a:solidFill>
              <a:effectLst>
                <a:outerShdw blurRad="38100" dist="38100" dir="2700000" algn="tl">
                  <a:srgbClr val="000000">
                    <a:alpha val="43137"/>
                  </a:srgbClr>
                </a:outerShdw>
              </a:effectLst>
            </a:endParaRPr>
          </a:p>
        </p:txBody>
      </p:sp>
      <p:sp>
        <p:nvSpPr>
          <p:cNvPr id="6" name="標題 1">
            <a:extLst>
              <a:ext uri="{FF2B5EF4-FFF2-40B4-BE49-F238E27FC236}">
                <a16:creationId xmlns:a16="http://schemas.microsoft.com/office/drawing/2014/main" id="{55FF2A4F-7A30-44F0-B3B3-4AC3F6F4F2E3}"/>
              </a:ext>
            </a:extLst>
          </p:cNvPr>
          <p:cNvSpPr txBox="1">
            <a:spLocks/>
          </p:cNvSpPr>
          <p:nvPr/>
        </p:nvSpPr>
        <p:spPr>
          <a:xfrm>
            <a:off x="1202919" y="780521"/>
            <a:ext cx="3107824"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2000" b="1" dirty="0">
                <a:solidFill>
                  <a:schemeClr val="tx1">
                    <a:lumMod val="50000"/>
                  </a:schemeClr>
                </a:solidFill>
                <a:effectLst>
                  <a:outerShdw blurRad="38100" dist="38100" dir="2700000" algn="tl">
                    <a:srgbClr val="000000">
                      <a:alpha val="43137"/>
                    </a:srgbClr>
                  </a:outerShdw>
                </a:effectLst>
              </a:rPr>
              <a:t>- limitations</a:t>
            </a:r>
          </a:p>
        </p:txBody>
      </p:sp>
      <p:sp>
        <p:nvSpPr>
          <p:cNvPr id="9" name="內容版面配置區 3">
            <a:extLst>
              <a:ext uri="{FF2B5EF4-FFF2-40B4-BE49-F238E27FC236}">
                <a16:creationId xmlns:a16="http://schemas.microsoft.com/office/drawing/2014/main" id="{080C1F71-BDB1-4BE2-B997-7D964ABE2ACF}"/>
              </a:ext>
            </a:extLst>
          </p:cNvPr>
          <p:cNvSpPr>
            <a:spLocks noGrp="1"/>
          </p:cNvSpPr>
          <p:nvPr>
            <p:ph idx="1"/>
          </p:nvPr>
        </p:nvSpPr>
        <p:spPr>
          <a:xfrm>
            <a:off x="1202919" y="2011679"/>
            <a:ext cx="9249181" cy="4744721"/>
          </a:xfrm>
        </p:spPr>
        <p:txBody>
          <a:bodyPr>
            <a:normAutofit/>
          </a:bodyPr>
          <a:lstStyle/>
          <a:p>
            <a:pPr marL="0" indent="0">
              <a:buNone/>
            </a:pPr>
            <a:r>
              <a:rPr lang="en-GB" sz="2400" dirty="0">
                <a:solidFill>
                  <a:schemeClr val="bg1">
                    <a:lumMod val="90000"/>
                    <a:lumOff val="10000"/>
                  </a:schemeClr>
                </a:solidFill>
              </a:rPr>
              <a:t>Sampling methods are used to conduct experiments or surveys to know the trend of a large population by only knowing the information of a small group. Often in scientific research, systematic sampling or random sampling are used to get the most representative results.</a:t>
            </a:r>
          </a:p>
          <a:p>
            <a:pPr marL="0" indent="0">
              <a:buNone/>
            </a:pPr>
            <a:r>
              <a:rPr lang="en-GB" sz="2400" dirty="0">
                <a:solidFill>
                  <a:schemeClr val="bg1">
                    <a:lumMod val="90000"/>
                    <a:lumOff val="10000"/>
                  </a:schemeClr>
                </a:solidFill>
              </a:rPr>
              <a:t>Due to limitations, we can only use convenience sampling.</a:t>
            </a:r>
          </a:p>
          <a:p>
            <a:pPr marL="0" indent="0">
              <a:buNone/>
            </a:pPr>
            <a:r>
              <a:rPr lang="en-GB" sz="2400" dirty="0">
                <a:solidFill>
                  <a:schemeClr val="bg1">
                    <a:lumMod val="90000"/>
                    <a:lumOff val="10000"/>
                  </a:schemeClr>
                </a:solidFill>
              </a:rPr>
              <a:t>We used social media (WhatsApp) to distribute our online questionnaire (Google Form). Since we only have one way of distribution, biases are inevitable. For example, most of the respondents might have the same hobby/interest (surfing the internet), more internet-related issues might be chosen as their answers.</a:t>
            </a:r>
            <a:endParaRPr lang="en-GB" sz="2000" dirty="0">
              <a:solidFill>
                <a:schemeClr val="tx2">
                  <a:lumMod val="25000"/>
                </a:schemeClr>
              </a:solidFill>
            </a:endParaRPr>
          </a:p>
        </p:txBody>
      </p:sp>
      <p:sp>
        <p:nvSpPr>
          <p:cNvPr id="14" name="標題 1">
            <a:extLst>
              <a:ext uri="{FF2B5EF4-FFF2-40B4-BE49-F238E27FC236}">
                <a16:creationId xmlns:a16="http://schemas.microsoft.com/office/drawing/2014/main" id="{208F8D56-E509-42CE-B612-B111E0E8FDA7}"/>
              </a:ext>
            </a:extLst>
          </p:cNvPr>
          <p:cNvSpPr txBox="1">
            <a:spLocks/>
          </p:cNvSpPr>
          <p:nvPr/>
        </p:nvSpPr>
        <p:spPr>
          <a:xfrm>
            <a:off x="1612351" y="1244601"/>
            <a:ext cx="3107824" cy="567782"/>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2000" b="1" dirty="0">
                <a:solidFill>
                  <a:srgbClr val="8D8B2D"/>
                </a:solidFill>
                <a:effectLst>
                  <a:outerShdw blurRad="38100" dist="38100" dir="2700000" algn="tl">
                    <a:srgbClr val="000000">
                      <a:alpha val="43137"/>
                    </a:srgbClr>
                  </a:outerShdw>
                </a:effectLst>
              </a:rPr>
              <a:t>-  Sampling method</a:t>
            </a:r>
          </a:p>
        </p:txBody>
      </p:sp>
    </p:spTree>
    <p:extLst>
      <p:ext uri="{BB962C8B-B14F-4D97-AF65-F5344CB8AC3E}">
        <p14:creationId xmlns:p14="http://schemas.microsoft.com/office/powerpoint/2010/main" val="6481051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par>
                                <p:cTn id="12" presetID="22" presetClass="entr" presetSubtype="8" fill="hold" grpId="0" nodeType="withEffect">
                                  <p:stCondLst>
                                    <p:cond delay="50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8" fill="hold" grpId="0" nodeType="withEffect">
                                  <p:stCondLst>
                                    <p:cond delay="75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par>
                          <p:cTn id="18" fill="hold">
                            <p:stCondLst>
                              <p:cond delay="1250"/>
                            </p:stCondLst>
                            <p:childTnLst>
                              <p:par>
                                <p:cTn id="19" presetID="41" presetClass="entr" presetSubtype="0" fill="hold" grpId="0" nodeType="afterEffect">
                                  <p:stCondLst>
                                    <p:cond delay="0"/>
                                  </p:stCondLst>
                                  <p:iterate type="lt">
                                    <p:tmPct val="10000"/>
                                  </p:iterate>
                                  <p:childTnLst>
                                    <p:set>
                                      <p:cBhvr>
                                        <p:cTn id="20" dur="1" fill="hold">
                                          <p:stCondLst>
                                            <p:cond delay="0"/>
                                          </p:stCondLst>
                                        </p:cTn>
                                        <p:tgtEl>
                                          <p:spTgt spid="9">
                                            <p:txEl>
                                              <p:pRg st="0" end="0"/>
                                            </p:txEl>
                                          </p:spTgt>
                                        </p:tgtEl>
                                        <p:attrNameLst>
                                          <p:attrName>style.visibility</p:attrName>
                                        </p:attrNameLst>
                                      </p:cBhvr>
                                      <p:to>
                                        <p:strVal val="visible"/>
                                      </p:to>
                                    </p:set>
                                    <p:anim calcmode="lin" valueType="num">
                                      <p:cBhvr>
                                        <p:cTn id="21" dur="25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25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23" dur="25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25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250" tmFilter="0,0; .5, 1; 1, 1"/>
                                        <p:tgtEl>
                                          <p:spTgt spid="9">
                                            <p:txEl>
                                              <p:pRg st="0" end="0"/>
                                            </p:txEl>
                                          </p:spTgt>
                                        </p:tgtEl>
                                      </p:cBhvr>
                                    </p:animEffect>
                                  </p:childTnLst>
                                </p:cTn>
                              </p:par>
                            </p:childTnLst>
                          </p:cTn>
                        </p:par>
                        <p:par>
                          <p:cTn id="26" fill="hold">
                            <p:stCondLst>
                              <p:cond delay="710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9">
                                            <p:txEl>
                                              <p:pRg st="1" end="1"/>
                                            </p:txEl>
                                          </p:spTgt>
                                        </p:tgtEl>
                                        <p:attrNameLst>
                                          <p:attrName>style.visibility</p:attrName>
                                        </p:attrNameLst>
                                      </p:cBhvr>
                                      <p:to>
                                        <p:strVal val="visible"/>
                                      </p:to>
                                    </p:set>
                                    <p:anim calcmode="lin" valueType="num">
                                      <p:cBhvr>
                                        <p:cTn id="29" dur="250" fill="hold"/>
                                        <p:tgtEl>
                                          <p:spTgt spid="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0" dur="250" fill="hold"/>
                                        <p:tgtEl>
                                          <p:spTgt spid="9">
                                            <p:txEl>
                                              <p:pRg st="1" end="1"/>
                                            </p:txEl>
                                          </p:spTgt>
                                        </p:tgtEl>
                                        <p:attrNameLst>
                                          <p:attrName>ppt_y</p:attrName>
                                        </p:attrNameLst>
                                      </p:cBhvr>
                                      <p:tavLst>
                                        <p:tav tm="0">
                                          <p:val>
                                            <p:strVal val="#ppt_y"/>
                                          </p:val>
                                        </p:tav>
                                        <p:tav tm="100000">
                                          <p:val>
                                            <p:strVal val="#ppt_y"/>
                                          </p:val>
                                        </p:tav>
                                      </p:tavLst>
                                    </p:anim>
                                    <p:anim calcmode="lin" valueType="num">
                                      <p:cBhvr>
                                        <p:cTn id="31" dur="250" fill="hold"/>
                                        <p:tgtEl>
                                          <p:spTgt spid="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2" dur="250" fill="hold"/>
                                        <p:tgtEl>
                                          <p:spTgt spid="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3" dur="250" tmFilter="0,0; .5, 1; 1, 1"/>
                                        <p:tgtEl>
                                          <p:spTgt spid="9">
                                            <p:txEl>
                                              <p:pRg st="1" end="1"/>
                                            </p:txEl>
                                          </p:spTgt>
                                        </p:tgtEl>
                                      </p:cBhvr>
                                    </p:animEffect>
                                  </p:childTnLst>
                                </p:cTn>
                              </p:par>
                            </p:childTnLst>
                          </p:cTn>
                        </p:par>
                        <p:par>
                          <p:cTn id="34" fill="hold">
                            <p:stCondLst>
                              <p:cond delay="8550"/>
                            </p:stCondLst>
                            <p:childTnLst>
                              <p:par>
                                <p:cTn id="35" presetID="41" presetClass="entr" presetSubtype="0" fill="hold" grpId="0" nodeType="afterEffect">
                                  <p:stCondLst>
                                    <p:cond delay="0"/>
                                  </p:stCondLst>
                                  <p:iterate type="lt">
                                    <p:tmPct val="10000"/>
                                  </p:iterate>
                                  <p:childTnLst>
                                    <p:set>
                                      <p:cBhvr>
                                        <p:cTn id="36" dur="1" fill="hold">
                                          <p:stCondLst>
                                            <p:cond delay="0"/>
                                          </p:stCondLst>
                                        </p:cTn>
                                        <p:tgtEl>
                                          <p:spTgt spid="9">
                                            <p:txEl>
                                              <p:pRg st="2" end="2"/>
                                            </p:txEl>
                                          </p:spTgt>
                                        </p:tgtEl>
                                        <p:attrNameLst>
                                          <p:attrName>style.visibility</p:attrName>
                                        </p:attrNameLst>
                                      </p:cBhvr>
                                      <p:to>
                                        <p:strVal val="visible"/>
                                      </p:to>
                                    </p:set>
                                    <p:anim calcmode="lin" valueType="num">
                                      <p:cBhvr>
                                        <p:cTn id="37" dur="250" fill="hold"/>
                                        <p:tgtEl>
                                          <p:spTgt spid="9">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8" dur="250" fill="hold"/>
                                        <p:tgtEl>
                                          <p:spTgt spid="9">
                                            <p:txEl>
                                              <p:pRg st="2" end="2"/>
                                            </p:txEl>
                                          </p:spTgt>
                                        </p:tgtEl>
                                        <p:attrNameLst>
                                          <p:attrName>ppt_y</p:attrName>
                                        </p:attrNameLst>
                                      </p:cBhvr>
                                      <p:tavLst>
                                        <p:tav tm="0">
                                          <p:val>
                                            <p:strVal val="#ppt_y"/>
                                          </p:val>
                                        </p:tav>
                                        <p:tav tm="100000">
                                          <p:val>
                                            <p:strVal val="#ppt_y"/>
                                          </p:val>
                                        </p:tav>
                                      </p:tavLst>
                                    </p:anim>
                                    <p:anim calcmode="lin" valueType="num">
                                      <p:cBhvr>
                                        <p:cTn id="39" dur="250" fill="hold"/>
                                        <p:tgtEl>
                                          <p:spTgt spid="9">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0" dur="250" fill="hold"/>
                                        <p:tgtEl>
                                          <p:spTgt spid="9">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1" dur="250" tmFilter="0,0; .5, 1; 1, 1"/>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uiExpand="1" build="p"/>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9D0D71DF-2F7F-463F-9486-8F098989F0ED}"/>
              </a:ext>
            </a:extLst>
          </p:cNvPr>
          <p:cNvSpPr txBox="1">
            <a:spLocks/>
          </p:cNvSpPr>
          <p:nvPr/>
        </p:nvSpPr>
        <p:spPr>
          <a:xfrm>
            <a:off x="1202919" y="371260"/>
            <a:ext cx="5258033"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3200" b="1" dirty="0">
                <a:solidFill>
                  <a:schemeClr val="tx1">
                    <a:lumMod val="20000"/>
                    <a:lumOff val="80000"/>
                  </a:schemeClr>
                </a:solidFill>
                <a:effectLst>
                  <a:outerShdw blurRad="38100" dist="38100" dir="2700000" algn="tl">
                    <a:srgbClr val="000000">
                      <a:alpha val="43137"/>
                    </a:srgbClr>
                  </a:outerShdw>
                </a:effectLst>
              </a:rPr>
              <a:t>Looking back…</a:t>
            </a:r>
            <a:endParaRPr lang="en-GB" sz="2000" dirty="0">
              <a:solidFill>
                <a:schemeClr val="tx1">
                  <a:lumMod val="50000"/>
                </a:schemeClr>
              </a:solidFill>
              <a:effectLst>
                <a:outerShdw blurRad="38100" dist="38100" dir="2700000" algn="tl">
                  <a:srgbClr val="000000">
                    <a:alpha val="43137"/>
                  </a:srgbClr>
                </a:outerShdw>
              </a:effectLst>
            </a:endParaRPr>
          </a:p>
        </p:txBody>
      </p:sp>
      <p:sp>
        <p:nvSpPr>
          <p:cNvPr id="6" name="標題 1">
            <a:extLst>
              <a:ext uri="{FF2B5EF4-FFF2-40B4-BE49-F238E27FC236}">
                <a16:creationId xmlns:a16="http://schemas.microsoft.com/office/drawing/2014/main" id="{55FF2A4F-7A30-44F0-B3B3-4AC3F6F4F2E3}"/>
              </a:ext>
            </a:extLst>
          </p:cNvPr>
          <p:cNvSpPr txBox="1">
            <a:spLocks/>
          </p:cNvSpPr>
          <p:nvPr/>
        </p:nvSpPr>
        <p:spPr>
          <a:xfrm>
            <a:off x="1202919" y="780521"/>
            <a:ext cx="3107824"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2000" b="1" dirty="0">
                <a:solidFill>
                  <a:schemeClr val="tx1">
                    <a:lumMod val="50000"/>
                  </a:schemeClr>
                </a:solidFill>
                <a:effectLst>
                  <a:outerShdw blurRad="38100" dist="38100" dir="2700000" algn="tl">
                    <a:srgbClr val="000000">
                      <a:alpha val="43137"/>
                    </a:srgbClr>
                  </a:outerShdw>
                </a:effectLst>
              </a:rPr>
              <a:t>- limitations</a:t>
            </a:r>
          </a:p>
        </p:txBody>
      </p:sp>
      <p:sp>
        <p:nvSpPr>
          <p:cNvPr id="9" name="內容版面配置區 3">
            <a:extLst>
              <a:ext uri="{FF2B5EF4-FFF2-40B4-BE49-F238E27FC236}">
                <a16:creationId xmlns:a16="http://schemas.microsoft.com/office/drawing/2014/main" id="{080C1F71-BDB1-4BE2-B997-7D964ABE2ACF}"/>
              </a:ext>
            </a:extLst>
          </p:cNvPr>
          <p:cNvSpPr>
            <a:spLocks noGrp="1"/>
          </p:cNvSpPr>
          <p:nvPr>
            <p:ph idx="1"/>
          </p:nvPr>
        </p:nvSpPr>
        <p:spPr>
          <a:xfrm>
            <a:off x="1202919" y="2011679"/>
            <a:ext cx="9249181" cy="4744721"/>
          </a:xfrm>
        </p:spPr>
        <p:txBody>
          <a:bodyPr>
            <a:normAutofit/>
          </a:bodyPr>
          <a:lstStyle/>
          <a:p>
            <a:pPr marL="0" indent="0">
              <a:buNone/>
            </a:pPr>
            <a:r>
              <a:rPr lang="en-GB" sz="2400" dirty="0">
                <a:solidFill>
                  <a:schemeClr val="bg1">
                    <a:lumMod val="90000"/>
                    <a:lumOff val="10000"/>
                  </a:schemeClr>
                </a:solidFill>
              </a:rPr>
              <a:t>Due to time limitations, we can’t get too many responses, resulting in a relatively small sample size (~120). This leads to less accurate and less representative results.</a:t>
            </a:r>
          </a:p>
          <a:p>
            <a:pPr marL="0" indent="0">
              <a:buNone/>
            </a:pPr>
            <a:r>
              <a:rPr lang="en-GB" sz="2400" dirty="0">
                <a:solidFill>
                  <a:schemeClr val="bg1">
                    <a:lumMod val="90000"/>
                    <a:lumOff val="10000"/>
                  </a:schemeClr>
                </a:solidFill>
              </a:rPr>
              <a:t>Since we can’t keep track of who has responded before, someone may fill in the questionnaire repeatedly or even randomly.</a:t>
            </a:r>
          </a:p>
          <a:p>
            <a:pPr marL="0" indent="0">
              <a:buNone/>
            </a:pPr>
            <a:r>
              <a:rPr lang="en-GB" sz="2400" dirty="0">
                <a:solidFill>
                  <a:schemeClr val="bg1">
                    <a:lumMod val="90000"/>
                    <a:lumOff val="10000"/>
                  </a:schemeClr>
                </a:solidFill>
              </a:rPr>
              <a:t>We can use more ways of distribution of the questionnaire. With only one way of distribution, the results are biased towards certain types of people. Moreover, it can increase our sample size, which can help reduce the relative error and render the mentioned issues not so significant.</a:t>
            </a:r>
            <a:endParaRPr lang="en-GB" sz="2000" dirty="0">
              <a:solidFill>
                <a:schemeClr val="tx2">
                  <a:lumMod val="25000"/>
                </a:schemeClr>
              </a:solidFill>
            </a:endParaRPr>
          </a:p>
        </p:txBody>
      </p:sp>
      <p:sp>
        <p:nvSpPr>
          <p:cNvPr id="14" name="標題 1">
            <a:extLst>
              <a:ext uri="{FF2B5EF4-FFF2-40B4-BE49-F238E27FC236}">
                <a16:creationId xmlns:a16="http://schemas.microsoft.com/office/drawing/2014/main" id="{208F8D56-E509-42CE-B612-B111E0E8FDA7}"/>
              </a:ext>
            </a:extLst>
          </p:cNvPr>
          <p:cNvSpPr txBox="1">
            <a:spLocks/>
          </p:cNvSpPr>
          <p:nvPr/>
        </p:nvSpPr>
        <p:spPr>
          <a:xfrm>
            <a:off x="1612351" y="1244601"/>
            <a:ext cx="3107824" cy="567782"/>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2000" b="1" dirty="0">
                <a:solidFill>
                  <a:srgbClr val="8D8B2D"/>
                </a:solidFill>
                <a:effectLst>
                  <a:outerShdw blurRad="38100" dist="38100" dir="2700000" algn="tl">
                    <a:srgbClr val="000000">
                      <a:alpha val="43137"/>
                    </a:srgbClr>
                  </a:outerShdw>
                </a:effectLst>
              </a:rPr>
              <a:t>-  Sampling method</a:t>
            </a:r>
          </a:p>
        </p:txBody>
      </p:sp>
      <p:sp>
        <p:nvSpPr>
          <p:cNvPr id="15" name="標題 1">
            <a:extLst>
              <a:ext uri="{FF2B5EF4-FFF2-40B4-BE49-F238E27FC236}">
                <a16:creationId xmlns:a16="http://schemas.microsoft.com/office/drawing/2014/main" id="{FAADF496-5131-41DE-9BE8-46931EC719A5}"/>
              </a:ext>
            </a:extLst>
          </p:cNvPr>
          <p:cNvSpPr txBox="1">
            <a:spLocks/>
          </p:cNvSpPr>
          <p:nvPr/>
        </p:nvSpPr>
        <p:spPr>
          <a:xfrm>
            <a:off x="1612351" y="1243929"/>
            <a:ext cx="3107824" cy="567782"/>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2000" b="1" dirty="0">
                <a:solidFill>
                  <a:srgbClr val="8D8B2D"/>
                </a:solidFill>
                <a:effectLst>
                  <a:outerShdw blurRad="38100" dist="38100" dir="2700000" algn="tl">
                    <a:srgbClr val="000000">
                      <a:alpha val="43137"/>
                    </a:srgbClr>
                  </a:outerShdw>
                </a:effectLst>
              </a:rPr>
              <a:t>-  Data accuracy</a:t>
            </a:r>
          </a:p>
        </p:txBody>
      </p:sp>
    </p:spTree>
    <p:extLst>
      <p:ext uri="{BB962C8B-B14F-4D97-AF65-F5344CB8AC3E}">
        <p14:creationId xmlns:p14="http://schemas.microsoft.com/office/powerpoint/2010/main" val="32269841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8" fill="hold" grpId="0" nodeType="withEffect">
                                  <p:stCondLst>
                                    <p:cond delay="0"/>
                                  </p:stCondLst>
                                  <p:childTnLst>
                                    <p:animEffect transition="out" filter="wipe(left)">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22" presetClass="entr" presetSubtype="8"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par>
                          <p:cTn id="11" fill="hold">
                            <p:stCondLst>
                              <p:cond delay="75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9">
                                            <p:txEl>
                                              <p:pRg st="0" end="0"/>
                                            </p:txEl>
                                          </p:spTgt>
                                        </p:tgtEl>
                                        <p:attrNameLst>
                                          <p:attrName>style.visibility</p:attrName>
                                        </p:attrNameLst>
                                      </p:cBhvr>
                                      <p:to>
                                        <p:strVal val="visible"/>
                                      </p:to>
                                    </p:set>
                                    <p:anim calcmode="lin" valueType="num">
                                      <p:cBhvr>
                                        <p:cTn id="14" dur="25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25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16" dur="25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25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250" tmFilter="0,0; .5, 1; 1, 1"/>
                                        <p:tgtEl>
                                          <p:spTgt spid="9">
                                            <p:txEl>
                                              <p:pRg st="0" end="0"/>
                                            </p:txEl>
                                          </p:spTgt>
                                        </p:tgtEl>
                                      </p:cBhvr>
                                    </p:animEffect>
                                  </p:childTnLst>
                                </p:cTn>
                              </p:par>
                            </p:childTnLst>
                          </p:cTn>
                        </p:par>
                        <p:par>
                          <p:cTn id="19" fill="hold">
                            <p:stCondLst>
                              <p:cond delay="4575"/>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9">
                                            <p:txEl>
                                              <p:pRg st="1" end="1"/>
                                            </p:txEl>
                                          </p:spTgt>
                                        </p:tgtEl>
                                        <p:attrNameLst>
                                          <p:attrName>style.visibility</p:attrName>
                                        </p:attrNameLst>
                                      </p:cBhvr>
                                      <p:to>
                                        <p:strVal val="visible"/>
                                      </p:to>
                                    </p:set>
                                    <p:anim calcmode="lin" valueType="num">
                                      <p:cBhvr>
                                        <p:cTn id="22" dur="250" fill="hold"/>
                                        <p:tgtEl>
                                          <p:spTgt spid="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3" dur="250" fill="hold"/>
                                        <p:tgtEl>
                                          <p:spTgt spid="9">
                                            <p:txEl>
                                              <p:pRg st="1" end="1"/>
                                            </p:txEl>
                                          </p:spTgt>
                                        </p:tgtEl>
                                        <p:attrNameLst>
                                          <p:attrName>ppt_y</p:attrName>
                                        </p:attrNameLst>
                                      </p:cBhvr>
                                      <p:tavLst>
                                        <p:tav tm="0">
                                          <p:val>
                                            <p:strVal val="#ppt_y"/>
                                          </p:val>
                                        </p:tav>
                                        <p:tav tm="100000">
                                          <p:val>
                                            <p:strVal val="#ppt_y"/>
                                          </p:val>
                                        </p:tav>
                                      </p:tavLst>
                                    </p:anim>
                                    <p:anim calcmode="lin" valueType="num">
                                      <p:cBhvr>
                                        <p:cTn id="24" dur="250" fill="hold"/>
                                        <p:tgtEl>
                                          <p:spTgt spid="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5" dur="250" fill="hold"/>
                                        <p:tgtEl>
                                          <p:spTgt spid="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6" dur="250" tmFilter="0,0; .5, 1; 1, 1"/>
                                        <p:tgtEl>
                                          <p:spTgt spid="9">
                                            <p:txEl>
                                              <p:pRg st="1" end="1"/>
                                            </p:txEl>
                                          </p:spTgt>
                                        </p:tgtEl>
                                      </p:cBhvr>
                                    </p:animEffect>
                                  </p:childTnLst>
                                </p:cTn>
                              </p:par>
                            </p:childTnLst>
                          </p:cTn>
                        </p:par>
                        <p:par>
                          <p:cTn id="27" fill="hold">
                            <p:stCondLst>
                              <p:cond delay="735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9">
                                            <p:txEl>
                                              <p:pRg st="2" end="2"/>
                                            </p:txEl>
                                          </p:spTgt>
                                        </p:tgtEl>
                                        <p:attrNameLst>
                                          <p:attrName>style.visibility</p:attrName>
                                        </p:attrNameLst>
                                      </p:cBhvr>
                                      <p:to>
                                        <p:strVal val="visible"/>
                                      </p:to>
                                    </p:set>
                                    <p:anim calcmode="lin" valueType="num">
                                      <p:cBhvr>
                                        <p:cTn id="30" dur="250" fill="hold"/>
                                        <p:tgtEl>
                                          <p:spTgt spid="9">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1" dur="250" fill="hold"/>
                                        <p:tgtEl>
                                          <p:spTgt spid="9">
                                            <p:txEl>
                                              <p:pRg st="2" end="2"/>
                                            </p:txEl>
                                          </p:spTgt>
                                        </p:tgtEl>
                                        <p:attrNameLst>
                                          <p:attrName>ppt_y</p:attrName>
                                        </p:attrNameLst>
                                      </p:cBhvr>
                                      <p:tavLst>
                                        <p:tav tm="0">
                                          <p:val>
                                            <p:strVal val="#ppt_y"/>
                                          </p:val>
                                        </p:tav>
                                        <p:tav tm="100000">
                                          <p:val>
                                            <p:strVal val="#ppt_y"/>
                                          </p:val>
                                        </p:tav>
                                      </p:tavLst>
                                    </p:anim>
                                    <p:anim calcmode="lin" valueType="num">
                                      <p:cBhvr>
                                        <p:cTn id="32" dur="250" fill="hold"/>
                                        <p:tgtEl>
                                          <p:spTgt spid="9">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3" dur="250" fill="hold"/>
                                        <p:tgtEl>
                                          <p:spTgt spid="9">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4" dur="250" tmFilter="0,0; .5, 1; 1, 1"/>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C5F2A29-C637-4B30-9F6D-E820DADB6C99}"/>
              </a:ext>
            </a:extLst>
          </p:cNvPr>
          <p:cNvSpPr txBox="1">
            <a:spLocks/>
          </p:cNvSpPr>
          <p:nvPr/>
        </p:nvSpPr>
        <p:spPr>
          <a:xfrm>
            <a:off x="1" y="174171"/>
            <a:ext cx="12192000" cy="1654629"/>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algn="ctr"/>
            <a:r>
              <a:rPr lang="en-GB" sz="4800" b="1" dirty="0">
                <a:solidFill>
                  <a:schemeClr val="tx1">
                    <a:lumMod val="20000"/>
                    <a:lumOff val="80000"/>
                  </a:schemeClr>
                </a:solidFill>
                <a:effectLst>
                  <a:outerShdw blurRad="38100" dist="38100" dir="2700000" algn="tl">
                    <a:srgbClr val="000000">
                      <a:alpha val="43137"/>
                    </a:srgbClr>
                  </a:outerShdw>
                </a:effectLst>
              </a:rPr>
              <a:t>Division of labour</a:t>
            </a:r>
            <a:endParaRPr lang="en-GB" sz="3600" dirty="0">
              <a:solidFill>
                <a:schemeClr val="tx1">
                  <a:lumMod val="50000"/>
                </a:schemeClr>
              </a:solidFill>
              <a:effectLst>
                <a:outerShdw blurRad="38100" dist="38100" dir="2700000" algn="tl">
                  <a:srgbClr val="000000">
                    <a:alpha val="43137"/>
                  </a:srgbClr>
                </a:outerShdw>
              </a:effectLst>
            </a:endParaRPr>
          </a:p>
        </p:txBody>
      </p:sp>
      <p:sp>
        <p:nvSpPr>
          <p:cNvPr id="11" name="手繪多邊形: 圖案 10">
            <a:extLst>
              <a:ext uri="{FF2B5EF4-FFF2-40B4-BE49-F238E27FC236}">
                <a16:creationId xmlns:a16="http://schemas.microsoft.com/office/drawing/2014/main" id="{70DB5D21-CEFE-4186-936B-44FBC8C988A3}"/>
              </a:ext>
            </a:extLst>
          </p:cNvPr>
          <p:cNvSpPr/>
          <p:nvPr/>
        </p:nvSpPr>
        <p:spPr>
          <a:xfrm rot="17111836">
            <a:off x="3281867" y="1864493"/>
            <a:ext cx="1012611" cy="3387895"/>
          </a:xfrm>
          <a:custGeom>
            <a:avLst/>
            <a:gdLst>
              <a:gd name="connsiteX0" fmla="*/ 783771 w 2423922"/>
              <a:gd name="connsiteY0" fmla="*/ 3454400 h 3454400"/>
              <a:gd name="connsiteX1" fmla="*/ 116114 w 2423922"/>
              <a:gd name="connsiteY1" fmla="*/ 2307772 h 3454400"/>
              <a:gd name="connsiteX2" fmla="*/ 101600 w 2423922"/>
              <a:gd name="connsiteY2" fmla="*/ 2235200 h 3454400"/>
              <a:gd name="connsiteX3" fmla="*/ 72571 w 2423922"/>
              <a:gd name="connsiteY3" fmla="*/ 2061029 h 3454400"/>
              <a:gd name="connsiteX4" fmla="*/ 58057 w 2423922"/>
              <a:gd name="connsiteY4" fmla="*/ 1944915 h 3454400"/>
              <a:gd name="connsiteX5" fmla="*/ 43543 w 2423922"/>
              <a:gd name="connsiteY5" fmla="*/ 1843315 h 3454400"/>
              <a:gd name="connsiteX6" fmla="*/ 29028 w 2423922"/>
              <a:gd name="connsiteY6" fmla="*/ 1683658 h 3454400"/>
              <a:gd name="connsiteX7" fmla="*/ 0 w 2423922"/>
              <a:gd name="connsiteY7" fmla="*/ 1117600 h 3454400"/>
              <a:gd name="connsiteX8" fmla="*/ 43543 w 2423922"/>
              <a:gd name="connsiteY8" fmla="*/ 595086 h 3454400"/>
              <a:gd name="connsiteX9" fmla="*/ 58057 w 2423922"/>
              <a:gd name="connsiteY9" fmla="*/ 551543 h 3454400"/>
              <a:gd name="connsiteX10" fmla="*/ 87086 w 2423922"/>
              <a:gd name="connsiteY10" fmla="*/ 508000 h 3454400"/>
              <a:gd name="connsiteX11" fmla="*/ 145143 w 2423922"/>
              <a:gd name="connsiteY11" fmla="*/ 391886 h 3454400"/>
              <a:gd name="connsiteX12" fmla="*/ 203200 w 2423922"/>
              <a:gd name="connsiteY12" fmla="*/ 319315 h 3454400"/>
              <a:gd name="connsiteX13" fmla="*/ 232228 w 2423922"/>
              <a:gd name="connsiteY13" fmla="*/ 275772 h 3454400"/>
              <a:gd name="connsiteX14" fmla="*/ 304800 w 2423922"/>
              <a:gd name="connsiteY14" fmla="*/ 217715 h 3454400"/>
              <a:gd name="connsiteX15" fmla="*/ 449943 w 2423922"/>
              <a:gd name="connsiteY15" fmla="*/ 145143 h 3454400"/>
              <a:gd name="connsiteX16" fmla="*/ 508000 w 2423922"/>
              <a:gd name="connsiteY16" fmla="*/ 130629 h 3454400"/>
              <a:gd name="connsiteX17" fmla="*/ 653143 w 2423922"/>
              <a:gd name="connsiteY17" fmla="*/ 87086 h 3454400"/>
              <a:gd name="connsiteX18" fmla="*/ 725714 w 2423922"/>
              <a:gd name="connsiteY18" fmla="*/ 58058 h 3454400"/>
              <a:gd name="connsiteX19" fmla="*/ 856343 w 2423922"/>
              <a:gd name="connsiteY19" fmla="*/ 14515 h 3454400"/>
              <a:gd name="connsiteX20" fmla="*/ 899886 w 2423922"/>
              <a:gd name="connsiteY20" fmla="*/ 0 h 3454400"/>
              <a:gd name="connsiteX21" fmla="*/ 1509486 w 2423922"/>
              <a:gd name="connsiteY21" fmla="*/ 29029 h 3454400"/>
              <a:gd name="connsiteX22" fmla="*/ 1785257 w 2423922"/>
              <a:gd name="connsiteY22" fmla="*/ 130629 h 3454400"/>
              <a:gd name="connsiteX23" fmla="*/ 2002971 w 2423922"/>
              <a:gd name="connsiteY23" fmla="*/ 232229 h 3454400"/>
              <a:gd name="connsiteX24" fmla="*/ 2075543 w 2423922"/>
              <a:gd name="connsiteY24" fmla="*/ 275772 h 3454400"/>
              <a:gd name="connsiteX25" fmla="*/ 2177143 w 2423922"/>
              <a:gd name="connsiteY25" fmla="*/ 377372 h 3454400"/>
              <a:gd name="connsiteX26" fmla="*/ 2220686 w 2423922"/>
              <a:gd name="connsiteY26" fmla="*/ 493486 h 3454400"/>
              <a:gd name="connsiteX27" fmla="*/ 2235200 w 2423922"/>
              <a:gd name="connsiteY27" fmla="*/ 566058 h 3454400"/>
              <a:gd name="connsiteX28" fmla="*/ 2307771 w 2423922"/>
              <a:gd name="connsiteY28" fmla="*/ 783772 h 3454400"/>
              <a:gd name="connsiteX29" fmla="*/ 2351314 w 2423922"/>
              <a:gd name="connsiteY29" fmla="*/ 899886 h 3454400"/>
              <a:gd name="connsiteX30" fmla="*/ 2409371 w 2423922"/>
              <a:gd name="connsiteY30" fmla="*/ 1132115 h 3454400"/>
              <a:gd name="connsiteX31" fmla="*/ 2423886 w 2423922"/>
              <a:gd name="connsiteY31" fmla="*/ 1436915 h 3454400"/>
              <a:gd name="connsiteX32" fmla="*/ 2409371 w 2423922"/>
              <a:gd name="connsiteY32" fmla="*/ 2206172 h 3454400"/>
              <a:gd name="connsiteX33" fmla="*/ 2307771 w 2423922"/>
              <a:gd name="connsiteY33" fmla="*/ 2510972 h 3454400"/>
              <a:gd name="connsiteX34" fmla="*/ 2235200 w 2423922"/>
              <a:gd name="connsiteY34" fmla="*/ 2772229 h 3454400"/>
              <a:gd name="connsiteX35" fmla="*/ 2191657 w 2423922"/>
              <a:gd name="connsiteY35" fmla="*/ 2873829 h 3454400"/>
              <a:gd name="connsiteX36" fmla="*/ 2075543 w 2423922"/>
              <a:gd name="connsiteY36" fmla="*/ 3033486 h 3454400"/>
              <a:gd name="connsiteX37" fmla="*/ 1886857 w 2423922"/>
              <a:gd name="connsiteY37" fmla="*/ 3120572 h 3454400"/>
              <a:gd name="connsiteX38" fmla="*/ 1741714 w 2423922"/>
              <a:gd name="connsiteY38" fmla="*/ 3164115 h 3454400"/>
              <a:gd name="connsiteX39" fmla="*/ 1698171 w 2423922"/>
              <a:gd name="connsiteY39" fmla="*/ 3178629 h 3454400"/>
              <a:gd name="connsiteX40" fmla="*/ 1640114 w 2423922"/>
              <a:gd name="connsiteY40" fmla="*/ 3193143 h 3454400"/>
              <a:gd name="connsiteX41" fmla="*/ 1524000 w 2423922"/>
              <a:gd name="connsiteY41" fmla="*/ 3236686 h 3454400"/>
              <a:gd name="connsiteX42" fmla="*/ 1320800 w 2423922"/>
              <a:gd name="connsiteY42" fmla="*/ 3280229 h 3454400"/>
              <a:gd name="connsiteX43" fmla="*/ 986971 w 2423922"/>
              <a:gd name="connsiteY43" fmla="*/ 3338286 h 3454400"/>
              <a:gd name="connsiteX44" fmla="*/ 725714 w 2423922"/>
              <a:gd name="connsiteY44" fmla="*/ 3323772 h 345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23922" h="3454400">
                <a:moveTo>
                  <a:pt x="783771" y="3454400"/>
                </a:moveTo>
                <a:cubicBezTo>
                  <a:pt x="561219" y="3072191"/>
                  <a:pt x="332075" y="2693744"/>
                  <a:pt x="116114" y="2307772"/>
                </a:cubicBezTo>
                <a:cubicBezTo>
                  <a:pt x="104068" y="2286243"/>
                  <a:pt x="105351" y="2259583"/>
                  <a:pt x="101600" y="2235200"/>
                </a:cubicBezTo>
                <a:cubicBezTo>
                  <a:pt x="74420" y="2058528"/>
                  <a:pt x="101759" y="2177774"/>
                  <a:pt x="72571" y="2061029"/>
                </a:cubicBezTo>
                <a:cubicBezTo>
                  <a:pt x="67733" y="2022324"/>
                  <a:pt x="63212" y="1983579"/>
                  <a:pt x="58057" y="1944915"/>
                </a:cubicBezTo>
                <a:cubicBezTo>
                  <a:pt x="53536" y="1911005"/>
                  <a:pt x="47321" y="1877316"/>
                  <a:pt x="43543" y="1843315"/>
                </a:cubicBezTo>
                <a:cubicBezTo>
                  <a:pt x="37642" y="1790203"/>
                  <a:pt x="32835" y="1736961"/>
                  <a:pt x="29028" y="1683658"/>
                </a:cubicBezTo>
                <a:cubicBezTo>
                  <a:pt x="16047" y="1501929"/>
                  <a:pt x="8181" y="1297590"/>
                  <a:pt x="0" y="1117600"/>
                </a:cubicBezTo>
                <a:cubicBezTo>
                  <a:pt x="14060" y="892638"/>
                  <a:pt x="-6511" y="770274"/>
                  <a:pt x="43543" y="595086"/>
                </a:cubicBezTo>
                <a:cubicBezTo>
                  <a:pt x="47746" y="580375"/>
                  <a:pt x="51215" y="565227"/>
                  <a:pt x="58057" y="551543"/>
                </a:cubicBezTo>
                <a:cubicBezTo>
                  <a:pt x="65858" y="535941"/>
                  <a:pt x="77410" y="522514"/>
                  <a:pt x="87086" y="508000"/>
                </a:cubicBezTo>
                <a:cubicBezTo>
                  <a:pt x="116096" y="362946"/>
                  <a:pt x="75444" y="496436"/>
                  <a:pt x="145143" y="391886"/>
                </a:cubicBezTo>
                <a:cubicBezTo>
                  <a:pt x="201228" y="307758"/>
                  <a:pt x="105819" y="384234"/>
                  <a:pt x="203200" y="319315"/>
                </a:cubicBezTo>
                <a:cubicBezTo>
                  <a:pt x="212876" y="304801"/>
                  <a:pt x="219893" y="288107"/>
                  <a:pt x="232228" y="275772"/>
                </a:cubicBezTo>
                <a:cubicBezTo>
                  <a:pt x="254133" y="253867"/>
                  <a:pt x="279421" y="235480"/>
                  <a:pt x="304800" y="217715"/>
                </a:cubicBezTo>
                <a:cubicBezTo>
                  <a:pt x="354384" y="183006"/>
                  <a:pt x="393041" y="164110"/>
                  <a:pt x="449943" y="145143"/>
                </a:cubicBezTo>
                <a:cubicBezTo>
                  <a:pt x="468867" y="138835"/>
                  <a:pt x="488648" y="135467"/>
                  <a:pt x="508000" y="130629"/>
                </a:cubicBezTo>
                <a:cubicBezTo>
                  <a:pt x="629578" y="69839"/>
                  <a:pt x="494119" y="130455"/>
                  <a:pt x="653143" y="87086"/>
                </a:cubicBezTo>
                <a:cubicBezTo>
                  <a:pt x="678279" y="80231"/>
                  <a:pt x="701178" y="66821"/>
                  <a:pt x="725714" y="58058"/>
                </a:cubicBezTo>
                <a:cubicBezTo>
                  <a:pt x="768938" y="42621"/>
                  <a:pt x="812800" y="29029"/>
                  <a:pt x="856343" y="14515"/>
                </a:cubicBezTo>
                <a:lnTo>
                  <a:pt x="899886" y="0"/>
                </a:lnTo>
                <a:cubicBezTo>
                  <a:pt x="1103086" y="9676"/>
                  <a:pt x="1307627" y="3797"/>
                  <a:pt x="1509486" y="29029"/>
                </a:cubicBezTo>
                <a:cubicBezTo>
                  <a:pt x="1526877" y="31203"/>
                  <a:pt x="1722103" y="103563"/>
                  <a:pt x="1785257" y="130629"/>
                </a:cubicBezTo>
                <a:cubicBezTo>
                  <a:pt x="1849732" y="158261"/>
                  <a:pt x="1938525" y="197077"/>
                  <a:pt x="2002971" y="232229"/>
                </a:cubicBezTo>
                <a:cubicBezTo>
                  <a:pt x="2027737" y="245738"/>
                  <a:pt x="2053871" y="257712"/>
                  <a:pt x="2075543" y="275772"/>
                </a:cubicBezTo>
                <a:cubicBezTo>
                  <a:pt x="2112337" y="306433"/>
                  <a:pt x="2177143" y="377372"/>
                  <a:pt x="2177143" y="377372"/>
                </a:cubicBezTo>
                <a:cubicBezTo>
                  <a:pt x="2191657" y="416077"/>
                  <a:pt x="2208530" y="453977"/>
                  <a:pt x="2220686" y="493486"/>
                </a:cubicBezTo>
                <a:cubicBezTo>
                  <a:pt x="2227941" y="517065"/>
                  <a:pt x="2228111" y="542429"/>
                  <a:pt x="2235200" y="566058"/>
                </a:cubicBezTo>
                <a:cubicBezTo>
                  <a:pt x="2257181" y="639329"/>
                  <a:pt x="2280911" y="712146"/>
                  <a:pt x="2307771" y="783772"/>
                </a:cubicBezTo>
                <a:cubicBezTo>
                  <a:pt x="2322285" y="822477"/>
                  <a:pt x="2339740" y="860203"/>
                  <a:pt x="2351314" y="899886"/>
                </a:cubicBezTo>
                <a:cubicBezTo>
                  <a:pt x="2373656" y="976486"/>
                  <a:pt x="2409371" y="1132115"/>
                  <a:pt x="2409371" y="1132115"/>
                </a:cubicBezTo>
                <a:cubicBezTo>
                  <a:pt x="2414209" y="1233715"/>
                  <a:pt x="2423886" y="1335200"/>
                  <a:pt x="2423886" y="1436915"/>
                </a:cubicBezTo>
                <a:cubicBezTo>
                  <a:pt x="2423886" y="1693380"/>
                  <a:pt x="2425369" y="1950207"/>
                  <a:pt x="2409371" y="2206172"/>
                </a:cubicBezTo>
                <a:cubicBezTo>
                  <a:pt x="2403722" y="2296552"/>
                  <a:pt x="2337568" y="2427540"/>
                  <a:pt x="2307771" y="2510972"/>
                </a:cubicBezTo>
                <a:cubicBezTo>
                  <a:pt x="2239897" y="2701019"/>
                  <a:pt x="2426838" y="2325076"/>
                  <a:pt x="2235200" y="2772229"/>
                </a:cubicBezTo>
                <a:cubicBezTo>
                  <a:pt x="2220686" y="2806096"/>
                  <a:pt x="2204249" y="2839202"/>
                  <a:pt x="2191657" y="2873829"/>
                </a:cubicBezTo>
                <a:cubicBezTo>
                  <a:pt x="2165305" y="2946298"/>
                  <a:pt x="2191782" y="2994739"/>
                  <a:pt x="2075543" y="3033486"/>
                </a:cubicBezTo>
                <a:cubicBezTo>
                  <a:pt x="1908360" y="3089214"/>
                  <a:pt x="2069957" y="3029023"/>
                  <a:pt x="1886857" y="3120572"/>
                </a:cubicBezTo>
                <a:cubicBezTo>
                  <a:pt x="1808850" y="3159575"/>
                  <a:pt x="1823292" y="3143720"/>
                  <a:pt x="1741714" y="3164115"/>
                </a:cubicBezTo>
                <a:cubicBezTo>
                  <a:pt x="1726871" y="3167826"/>
                  <a:pt x="1712882" y="3174426"/>
                  <a:pt x="1698171" y="3178629"/>
                </a:cubicBezTo>
                <a:cubicBezTo>
                  <a:pt x="1678991" y="3184109"/>
                  <a:pt x="1659466" y="3188305"/>
                  <a:pt x="1640114" y="3193143"/>
                </a:cubicBezTo>
                <a:cubicBezTo>
                  <a:pt x="1568435" y="3240930"/>
                  <a:pt x="1624438" y="3211576"/>
                  <a:pt x="1524000" y="3236686"/>
                </a:cubicBezTo>
                <a:cubicBezTo>
                  <a:pt x="1238762" y="3307996"/>
                  <a:pt x="1603683" y="3228796"/>
                  <a:pt x="1320800" y="3280229"/>
                </a:cubicBezTo>
                <a:cubicBezTo>
                  <a:pt x="982928" y="3341660"/>
                  <a:pt x="1219693" y="3309196"/>
                  <a:pt x="986971" y="3338286"/>
                </a:cubicBezTo>
                <a:cubicBezTo>
                  <a:pt x="754775" y="3322807"/>
                  <a:pt x="841989" y="3323772"/>
                  <a:pt x="725714" y="3323772"/>
                </a:cubicBezTo>
              </a:path>
            </a:pathLst>
          </a:custGeom>
          <a:solidFill>
            <a:srgbClr val="F4F4DD">
              <a:alpha val="40000"/>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手繪多邊形: 圖案 12">
            <a:extLst>
              <a:ext uri="{FF2B5EF4-FFF2-40B4-BE49-F238E27FC236}">
                <a16:creationId xmlns:a16="http://schemas.microsoft.com/office/drawing/2014/main" id="{1CF51452-B99C-41DA-96F0-A6DE410BF449}"/>
              </a:ext>
            </a:extLst>
          </p:cNvPr>
          <p:cNvSpPr/>
          <p:nvPr/>
        </p:nvSpPr>
        <p:spPr>
          <a:xfrm rot="3823676">
            <a:off x="3540349" y="2574884"/>
            <a:ext cx="2227514" cy="1583453"/>
          </a:xfrm>
          <a:custGeom>
            <a:avLst/>
            <a:gdLst>
              <a:gd name="connsiteX0" fmla="*/ 2220686 w 5196114"/>
              <a:gd name="connsiteY0" fmla="*/ 2960914 h 3077028"/>
              <a:gd name="connsiteX1" fmla="*/ 1727200 w 5196114"/>
              <a:gd name="connsiteY1" fmla="*/ 3004457 h 3077028"/>
              <a:gd name="connsiteX2" fmla="*/ 1669143 w 5196114"/>
              <a:gd name="connsiteY2" fmla="*/ 3018971 h 3077028"/>
              <a:gd name="connsiteX3" fmla="*/ 783771 w 5196114"/>
              <a:gd name="connsiteY3" fmla="*/ 3033485 h 3077028"/>
              <a:gd name="connsiteX4" fmla="*/ 551543 w 5196114"/>
              <a:gd name="connsiteY4" fmla="*/ 3018971 h 3077028"/>
              <a:gd name="connsiteX5" fmla="*/ 391886 w 5196114"/>
              <a:gd name="connsiteY5" fmla="*/ 2960914 h 3077028"/>
              <a:gd name="connsiteX6" fmla="*/ 246743 w 5196114"/>
              <a:gd name="connsiteY6" fmla="*/ 2917371 h 3077028"/>
              <a:gd name="connsiteX7" fmla="*/ 217714 w 5196114"/>
              <a:gd name="connsiteY7" fmla="*/ 2873828 h 3077028"/>
              <a:gd name="connsiteX8" fmla="*/ 130628 w 5196114"/>
              <a:gd name="connsiteY8" fmla="*/ 2786742 h 3077028"/>
              <a:gd name="connsiteX9" fmla="*/ 116114 w 5196114"/>
              <a:gd name="connsiteY9" fmla="*/ 2728685 h 3077028"/>
              <a:gd name="connsiteX10" fmla="*/ 87086 w 5196114"/>
              <a:gd name="connsiteY10" fmla="*/ 2670628 h 3077028"/>
              <a:gd name="connsiteX11" fmla="*/ 72571 w 5196114"/>
              <a:gd name="connsiteY11" fmla="*/ 2598057 h 3077028"/>
              <a:gd name="connsiteX12" fmla="*/ 43543 w 5196114"/>
              <a:gd name="connsiteY12" fmla="*/ 2496457 h 3077028"/>
              <a:gd name="connsiteX13" fmla="*/ 0 w 5196114"/>
              <a:gd name="connsiteY13" fmla="*/ 2191657 h 3077028"/>
              <a:gd name="connsiteX14" fmla="*/ 14514 w 5196114"/>
              <a:gd name="connsiteY14" fmla="*/ 1886857 h 3077028"/>
              <a:gd name="connsiteX15" fmla="*/ 72571 w 5196114"/>
              <a:gd name="connsiteY15" fmla="*/ 1799771 h 3077028"/>
              <a:gd name="connsiteX16" fmla="*/ 87086 w 5196114"/>
              <a:gd name="connsiteY16" fmla="*/ 1741714 h 3077028"/>
              <a:gd name="connsiteX17" fmla="*/ 101600 w 5196114"/>
              <a:gd name="connsiteY17" fmla="*/ 1654628 h 3077028"/>
              <a:gd name="connsiteX18" fmla="*/ 130628 w 5196114"/>
              <a:gd name="connsiteY18" fmla="*/ 1582057 h 3077028"/>
              <a:gd name="connsiteX19" fmla="*/ 159657 w 5196114"/>
              <a:gd name="connsiteY19" fmla="*/ 1494971 h 3077028"/>
              <a:gd name="connsiteX20" fmla="*/ 232228 w 5196114"/>
              <a:gd name="connsiteY20" fmla="*/ 1349828 h 3077028"/>
              <a:gd name="connsiteX21" fmla="*/ 261257 w 5196114"/>
              <a:gd name="connsiteY21" fmla="*/ 1291771 h 3077028"/>
              <a:gd name="connsiteX22" fmla="*/ 290286 w 5196114"/>
              <a:gd name="connsiteY22" fmla="*/ 1219200 h 3077028"/>
              <a:gd name="connsiteX23" fmla="*/ 377371 w 5196114"/>
              <a:gd name="connsiteY23" fmla="*/ 972457 h 3077028"/>
              <a:gd name="connsiteX24" fmla="*/ 493486 w 5196114"/>
              <a:gd name="connsiteY24" fmla="*/ 740228 h 3077028"/>
              <a:gd name="connsiteX25" fmla="*/ 537028 w 5196114"/>
              <a:gd name="connsiteY25" fmla="*/ 653142 h 3077028"/>
              <a:gd name="connsiteX26" fmla="*/ 580571 w 5196114"/>
              <a:gd name="connsiteY26" fmla="*/ 624114 h 3077028"/>
              <a:gd name="connsiteX27" fmla="*/ 754743 w 5196114"/>
              <a:gd name="connsiteY27" fmla="*/ 566057 h 3077028"/>
              <a:gd name="connsiteX28" fmla="*/ 827314 w 5196114"/>
              <a:gd name="connsiteY28" fmla="*/ 522514 h 3077028"/>
              <a:gd name="connsiteX29" fmla="*/ 899886 w 5196114"/>
              <a:gd name="connsiteY29" fmla="*/ 493485 h 3077028"/>
              <a:gd name="connsiteX30" fmla="*/ 1001486 w 5196114"/>
              <a:gd name="connsiteY30" fmla="*/ 391885 h 3077028"/>
              <a:gd name="connsiteX31" fmla="*/ 1030514 w 5196114"/>
              <a:gd name="connsiteY31" fmla="*/ 348342 h 3077028"/>
              <a:gd name="connsiteX32" fmla="*/ 1074057 w 5196114"/>
              <a:gd name="connsiteY32" fmla="*/ 319314 h 3077028"/>
              <a:gd name="connsiteX33" fmla="*/ 1219200 w 5196114"/>
              <a:gd name="connsiteY33" fmla="*/ 159657 h 3077028"/>
              <a:gd name="connsiteX34" fmla="*/ 1248228 w 5196114"/>
              <a:gd name="connsiteY34" fmla="*/ 101600 h 3077028"/>
              <a:gd name="connsiteX35" fmla="*/ 1378857 w 5196114"/>
              <a:gd name="connsiteY35" fmla="*/ 43542 h 3077028"/>
              <a:gd name="connsiteX36" fmla="*/ 1611086 w 5196114"/>
              <a:gd name="connsiteY36" fmla="*/ 14514 h 3077028"/>
              <a:gd name="connsiteX37" fmla="*/ 1712686 w 5196114"/>
              <a:gd name="connsiteY37" fmla="*/ 0 h 3077028"/>
              <a:gd name="connsiteX38" fmla="*/ 2975428 w 5196114"/>
              <a:gd name="connsiteY38" fmla="*/ 14514 h 3077028"/>
              <a:gd name="connsiteX39" fmla="*/ 3062514 w 5196114"/>
              <a:gd name="connsiteY39" fmla="*/ 29028 h 3077028"/>
              <a:gd name="connsiteX40" fmla="*/ 3265714 w 5196114"/>
              <a:gd name="connsiteY40" fmla="*/ 58057 h 3077028"/>
              <a:gd name="connsiteX41" fmla="*/ 3991428 w 5196114"/>
              <a:gd name="connsiteY41" fmla="*/ 72571 h 3077028"/>
              <a:gd name="connsiteX42" fmla="*/ 4194628 w 5196114"/>
              <a:gd name="connsiteY42" fmla="*/ 116114 h 3077028"/>
              <a:gd name="connsiteX43" fmla="*/ 4383314 w 5196114"/>
              <a:gd name="connsiteY43" fmla="*/ 275771 h 3077028"/>
              <a:gd name="connsiteX44" fmla="*/ 4949371 w 5196114"/>
              <a:gd name="connsiteY44" fmla="*/ 827314 h 3077028"/>
              <a:gd name="connsiteX45" fmla="*/ 5123543 w 5196114"/>
              <a:gd name="connsiteY45" fmla="*/ 1146628 h 3077028"/>
              <a:gd name="connsiteX46" fmla="*/ 5196114 w 5196114"/>
              <a:gd name="connsiteY46" fmla="*/ 1320800 h 3077028"/>
              <a:gd name="connsiteX47" fmla="*/ 5138057 w 5196114"/>
              <a:gd name="connsiteY47" fmla="*/ 2017485 h 3077028"/>
              <a:gd name="connsiteX48" fmla="*/ 5094514 w 5196114"/>
              <a:gd name="connsiteY48" fmla="*/ 2220685 h 3077028"/>
              <a:gd name="connsiteX49" fmla="*/ 5080000 w 5196114"/>
              <a:gd name="connsiteY49" fmla="*/ 2307771 h 3077028"/>
              <a:gd name="connsiteX50" fmla="*/ 4934857 w 5196114"/>
              <a:gd name="connsiteY50" fmla="*/ 2481942 h 3077028"/>
              <a:gd name="connsiteX51" fmla="*/ 4905828 w 5196114"/>
              <a:gd name="connsiteY51" fmla="*/ 2525485 h 3077028"/>
              <a:gd name="connsiteX52" fmla="*/ 4818743 w 5196114"/>
              <a:gd name="connsiteY52" fmla="*/ 2612571 h 3077028"/>
              <a:gd name="connsiteX53" fmla="*/ 4470400 w 5196114"/>
              <a:gd name="connsiteY53" fmla="*/ 2772228 h 3077028"/>
              <a:gd name="connsiteX54" fmla="*/ 4368800 w 5196114"/>
              <a:gd name="connsiteY54" fmla="*/ 2830285 h 3077028"/>
              <a:gd name="connsiteX55" fmla="*/ 4252686 w 5196114"/>
              <a:gd name="connsiteY55" fmla="*/ 2844800 h 3077028"/>
              <a:gd name="connsiteX56" fmla="*/ 4151086 w 5196114"/>
              <a:gd name="connsiteY56" fmla="*/ 2859314 h 3077028"/>
              <a:gd name="connsiteX57" fmla="*/ 4020457 w 5196114"/>
              <a:gd name="connsiteY57" fmla="*/ 2888342 h 3077028"/>
              <a:gd name="connsiteX58" fmla="*/ 3889828 w 5196114"/>
              <a:gd name="connsiteY58" fmla="*/ 2902857 h 3077028"/>
              <a:gd name="connsiteX59" fmla="*/ 3599543 w 5196114"/>
              <a:gd name="connsiteY59" fmla="*/ 2931885 h 3077028"/>
              <a:gd name="connsiteX60" fmla="*/ 3468914 w 5196114"/>
              <a:gd name="connsiteY60" fmla="*/ 2960914 h 3077028"/>
              <a:gd name="connsiteX61" fmla="*/ 3367314 w 5196114"/>
              <a:gd name="connsiteY61" fmla="*/ 2989942 h 3077028"/>
              <a:gd name="connsiteX62" fmla="*/ 3236686 w 5196114"/>
              <a:gd name="connsiteY62" fmla="*/ 3004457 h 3077028"/>
              <a:gd name="connsiteX63" fmla="*/ 3164114 w 5196114"/>
              <a:gd name="connsiteY63" fmla="*/ 3033485 h 3077028"/>
              <a:gd name="connsiteX64" fmla="*/ 3018971 w 5196114"/>
              <a:gd name="connsiteY64" fmla="*/ 3062514 h 3077028"/>
              <a:gd name="connsiteX65" fmla="*/ 2960914 w 5196114"/>
              <a:gd name="connsiteY65" fmla="*/ 3077028 h 3077028"/>
              <a:gd name="connsiteX66" fmla="*/ 2540000 w 5196114"/>
              <a:gd name="connsiteY66" fmla="*/ 3048000 h 3077028"/>
              <a:gd name="connsiteX67" fmla="*/ 2351314 w 5196114"/>
              <a:gd name="connsiteY67" fmla="*/ 2989942 h 3077028"/>
              <a:gd name="connsiteX68" fmla="*/ 2177143 w 5196114"/>
              <a:gd name="connsiteY68" fmla="*/ 2917371 h 3077028"/>
              <a:gd name="connsiteX69" fmla="*/ 2119086 w 5196114"/>
              <a:gd name="connsiteY69" fmla="*/ 2888342 h 3077028"/>
              <a:gd name="connsiteX70" fmla="*/ 2002971 w 5196114"/>
              <a:gd name="connsiteY70" fmla="*/ 2757714 h 3077028"/>
              <a:gd name="connsiteX71" fmla="*/ 1930400 w 5196114"/>
              <a:gd name="connsiteY71" fmla="*/ 2699657 h 3077028"/>
              <a:gd name="connsiteX72" fmla="*/ 1872343 w 5196114"/>
              <a:gd name="connsiteY72" fmla="*/ 2598057 h 307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196114" h="3077028">
                <a:moveTo>
                  <a:pt x="2220686" y="2960914"/>
                </a:moveTo>
                <a:lnTo>
                  <a:pt x="1727200" y="3004457"/>
                </a:lnTo>
                <a:cubicBezTo>
                  <a:pt x="1707362" y="3006545"/>
                  <a:pt x="1689081" y="3018358"/>
                  <a:pt x="1669143" y="3018971"/>
                </a:cubicBezTo>
                <a:cubicBezTo>
                  <a:pt x="1374119" y="3028048"/>
                  <a:pt x="1078895" y="3028647"/>
                  <a:pt x="783771" y="3033485"/>
                </a:cubicBezTo>
                <a:cubicBezTo>
                  <a:pt x="706362" y="3028647"/>
                  <a:pt x="628392" y="3029450"/>
                  <a:pt x="551543" y="3018971"/>
                </a:cubicBezTo>
                <a:cubicBezTo>
                  <a:pt x="517665" y="3014351"/>
                  <a:pt x="426518" y="2973507"/>
                  <a:pt x="391886" y="2960914"/>
                </a:cubicBezTo>
                <a:cubicBezTo>
                  <a:pt x="314140" y="2932643"/>
                  <a:pt x="316059" y="2934700"/>
                  <a:pt x="246743" y="2917371"/>
                </a:cubicBezTo>
                <a:cubicBezTo>
                  <a:pt x="237067" y="2902857"/>
                  <a:pt x="230049" y="2886163"/>
                  <a:pt x="217714" y="2873828"/>
                </a:cubicBezTo>
                <a:cubicBezTo>
                  <a:pt x="109695" y="2765809"/>
                  <a:pt x="199041" y="2889360"/>
                  <a:pt x="130628" y="2786742"/>
                </a:cubicBezTo>
                <a:cubicBezTo>
                  <a:pt x="125790" y="2767390"/>
                  <a:pt x="123118" y="2747363"/>
                  <a:pt x="116114" y="2728685"/>
                </a:cubicBezTo>
                <a:cubicBezTo>
                  <a:pt x="108517" y="2708426"/>
                  <a:pt x="93928" y="2691154"/>
                  <a:pt x="87086" y="2670628"/>
                </a:cubicBezTo>
                <a:cubicBezTo>
                  <a:pt x="79285" y="2647225"/>
                  <a:pt x="77923" y="2622139"/>
                  <a:pt x="72571" y="2598057"/>
                </a:cubicBezTo>
                <a:cubicBezTo>
                  <a:pt x="60420" y="2543379"/>
                  <a:pt x="59707" y="2544949"/>
                  <a:pt x="43543" y="2496457"/>
                </a:cubicBezTo>
                <a:cubicBezTo>
                  <a:pt x="11454" y="2239749"/>
                  <a:pt x="29813" y="2340725"/>
                  <a:pt x="0" y="2191657"/>
                </a:cubicBezTo>
                <a:cubicBezTo>
                  <a:pt x="4838" y="2090057"/>
                  <a:pt x="-4007" y="1986872"/>
                  <a:pt x="14514" y="1886857"/>
                </a:cubicBezTo>
                <a:cubicBezTo>
                  <a:pt x="20867" y="1852552"/>
                  <a:pt x="72571" y="1799771"/>
                  <a:pt x="72571" y="1799771"/>
                </a:cubicBezTo>
                <a:cubicBezTo>
                  <a:pt x="77409" y="1780419"/>
                  <a:pt x="83174" y="1761275"/>
                  <a:pt x="87086" y="1741714"/>
                </a:cubicBezTo>
                <a:cubicBezTo>
                  <a:pt x="92858" y="1712856"/>
                  <a:pt x="93857" y="1683020"/>
                  <a:pt x="101600" y="1654628"/>
                </a:cubicBezTo>
                <a:cubicBezTo>
                  <a:pt x="108455" y="1629492"/>
                  <a:pt x="121724" y="1606542"/>
                  <a:pt x="130628" y="1582057"/>
                </a:cubicBezTo>
                <a:cubicBezTo>
                  <a:pt x="141085" y="1553300"/>
                  <a:pt x="147392" y="1523004"/>
                  <a:pt x="159657" y="1494971"/>
                </a:cubicBezTo>
                <a:cubicBezTo>
                  <a:pt x="181338" y="1445415"/>
                  <a:pt x="208038" y="1398209"/>
                  <a:pt x="232228" y="1349828"/>
                </a:cubicBezTo>
                <a:cubicBezTo>
                  <a:pt x="241904" y="1330476"/>
                  <a:pt x="253221" y="1311860"/>
                  <a:pt x="261257" y="1291771"/>
                </a:cubicBezTo>
                <a:cubicBezTo>
                  <a:pt x="270933" y="1267581"/>
                  <a:pt x="281523" y="1243736"/>
                  <a:pt x="290286" y="1219200"/>
                </a:cubicBezTo>
                <a:cubicBezTo>
                  <a:pt x="334932" y="1094191"/>
                  <a:pt x="328490" y="1091168"/>
                  <a:pt x="377371" y="972457"/>
                </a:cubicBezTo>
                <a:cubicBezTo>
                  <a:pt x="446896" y="803610"/>
                  <a:pt x="415367" y="885306"/>
                  <a:pt x="493486" y="740228"/>
                </a:cubicBezTo>
                <a:cubicBezTo>
                  <a:pt x="508873" y="711652"/>
                  <a:pt x="517555" y="679106"/>
                  <a:pt x="537028" y="653142"/>
                </a:cubicBezTo>
                <a:cubicBezTo>
                  <a:pt x="547494" y="639187"/>
                  <a:pt x="564969" y="631915"/>
                  <a:pt x="580571" y="624114"/>
                </a:cubicBezTo>
                <a:cubicBezTo>
                  <a:pt x="675259" y="576770"/>
                  <a:pt x="665850" y="583835"/>
                  <a:pt x="754743" y="566057"/>
                </a:cubicBezTo>
                <a:cubicBezTo>
                  <a:pt x="778933" y="551543"/>
                  <a:pt x="802082" y="535130"/>
                  <a:pt x="827314" y="522514"/>
                </a:cubicBezTo>
                <a:cubicBezTo>
                  <a:pt x="850618" y="510862"/>
                  <a:pt x="879043" y="509118"/>
                  <a:pt x="899886" y="493485"/>
                </a:cubicBezTo>
                <a:cubicBezTo>
                  <a:pt x="938202" y="464748"/>
                  <a:pt x="974919" y="431736"/>
                  <a:pt x="1001486" y="391885"/>
                </a:cubicBezTo>
                <a:cubicBezTo>
                  <a:pt x="1011162" y="377371"/>
                  <a:pt x="1018179" y="360677"/>
                  <a:pt x="1030514" y="348342"/>
                </a:cubicBezTo>
                <a:cubicBezTo>
                  <a:pt x="1042849" y="336007"/>
                  <a:pt x="1059543" y="328990"/>
                  <a:pt x="1074057" y="319314"/>
                </a:cubicBezTo>
                <a:cubicBezTo>
                  <a:pt x="1175657" y="183848"/>
                  <a:pt x="1122438" y="232229"/>
                  <a:pt x="1219200" y="159657"/>
                </a:cubicBezTo>
                <a:cubicBezTo>
                  <a:pt x="1228876" y="140305"/>
                  <a:pt x="1234377" y="118222"/>
                  <a:pt x="1248228" y="101600"/>
                </a:cubicBezTo>
                <a:cubicBezTo>
                  <a:pt x="1272295" y="72720"/>
                  <a:pt x="1354045" y="48053"/>
                  <a:pt x="1378857" y="43542"/>
                </a:cubicBezTo>
                <a:cubicBezTo>
                  <a:pt x="1455611" y="29587"/>
                  <a:pt x="1533858" y="25546"/>
                  <a:pt x="1611086" y="14514"/>
                </a:cubicBezTo>
                <a:lnTo>
                  <a:pt x="1712686" y="0"/>
                </a:lnTo>
                <a:lnTo>
                  <a:pt x="2975428" y="14514"/>
                </a:lnTo>
                <a:cubicBezTo>
                  <a:pt x="3004850" y="15147"/>
                  <a:pt x="3033411" y="24662"/>
                  <a:pt x="3062514" y="29028"/>
                </a:cubicBezTo>
                <a:cubicBezTo>
                  <a:pt x="3130178" y="39178"/>
                  <a:pt x="3197307" y="56689"/>
                  <a:pt x="3265714" y="58057"/>
                </a:cubicBezTo>
                <a:lnTo>
                  <a:pt x="3991428" y="72571"/>
                </a:lnTo>
                <a:cubicBezTo>
                  <a:pt x="4030815" y="79135"/>
                  <a:pt x="4167977" y="99616"/>
                  <a:pt x="4194628" y="116114"/>
                </a:cubicBezTo>
                <a:cubicBezTo>
                  <a:pt x="4264681" y="159480"/>
                  <a:pt x="4315574" y="228874"/>
                  <a:pt x="4383314" y="275771"/>
                </a:cubicBezTo>
                <a:cubicBezTo>
                  <a:pt x="4625007" y="443097"/>
                  <a:pt x="4772007" y="523262"/>
                  <a:pt x="4949371" y="827314"/>
                </a:cubicBezTo>
                <a:cubicBezTo>
                  <a:pt x="5025712" y="958184"/>
                  <a:pt x="5063175" y="1013818"/>
                  <a:pt x="5123543" y="1146628"/>
                </a:cubicBezTo>
                <a:cubicBezTo>
                  <a:pt x="5149569" y="1203886"/>
                  <a:pt x="5196114" y="1320800"/>
                  <a:pt x="5196114" y="1320800"/>
                </a:cubicBezTo>
                <a:cubicBezTo>
                  <a:pt x="5166058" y="1801709"/>
                  <a:pt x="5184397" y="1662217"/>
                  <a:pt x="5138057" y="2017485"/>
                </a:cubicBezTo>
                <a:cubicBezTo>
                  <a:pt x="5113128" y="2208603"/>
                  <a:pt x="5138536" y="2029925"/>
                  <a:pt x="5094514" y="2220685"/>
                </a:cubicBezTo>
                <a:cubicBezTo>
                  <a:pt x="5087897" y="2249360"/>
                  <a:pt x="5095346" y="2282660"/>
                  <a:pt x="5080000" y="2307771"/>
                </a:cubicBezTo>
                <a:cubicBezTo>
                  <a:pt x="5040592" y="2372256"/>
                  <a:pt x="4976778" y="2419061"/>
                  <a:pt x="4934857" y="2481942"/>
                </a:cubicBezTo>
                <a:cubicBezTo>
                  <a:pt x="4925181" y="2496456"/>
                  <a:pt x="4917417" y="2512447"/>
                  <a:pt x="4905828" y="2525485"/>
                </a:cubicBezTo>
                <a:cubicBezTo>
                  <a:pt x="4878554" y="2556168"/>
                  <a:pt x="4851023" y="2587208"/>
                  <a:pt x="4818743" y="2612571"/>
                </a:cubicBezTo>
                <a:cubicBezTo>
                  <a:pt x="4695426" y="2709463"/>
                  <a:pt x="4631424" y="2704428"/>
                  <a:pt x="4470400" y="2772228"/>
                </a:cubicBezTo>
                <a:cubicBezTo>
                  <a:pt x="4407273" y="2798808"/>
                  <a:pt x="4444422" y="2811379"/>
                  <a:pt x="4368800" y="2830285"/>
                </a:cubicBezTo>
                <a:cubicBezTo>
                  <a:pt x="4330959" y="2839745"/>
                  <a:pt x="4291350" y="2839645"/>
                  <a:pt x="4252686" y="2844800"/>
                </a:cubicBezTo>
                <a:cubicBezTo>
                  <a:pt x="4218776" y="2849321"/>
                  <a:pt x="4184711" y="2853010"/>
                  <a:pt x="4151086" y="2859314"/>
                </a:cubicBezTo>
                <a:cubicBezTo>
                  <a:pt x="4107245" y="2867534"/>
                  <a:pt x="4064455" y="2881009"/>
                  <a:pt x="4020457" y="2888342"/>
                </a:cubicBezTo>
                <a:cubicBezTo>
                  <a:pt x="3977242" y="2895544"/>
                  <a:pt x="3933406" y="2898349"/>
                  <a:pt x="3889828" y="2902857"/>
                </a:cubicBezTo>
                <a:lnTo>
                  <a:pt x="3599543" y="2931885"/>
                </a:lnTo>
                <a:cubicBezTo>
                  <a:pt x="3556000" y="2941561"/>
                  <a:pt x="3512187" y="2950096"/>
                  <a:pt x="3468914" y="2960914"/>
                </a:cubicBezTo>
                <a:cubicBezTo>
                  <a:pt x="3434744" y="2969457"/>
                  <a:pt x="3401933" y="2983451"/>
                  <a:pt x="3367314" y="2989942"/>
                </a:cubicBezTo>
                <a:cubicBezTo>
                  <a:pt x="3324254" y="2998016"/>
                  <a:pt x="3280229" y="2999619"/>
                  <a:pt x="3236686" y="3004457"/>
                </a:cubicBezTo>
                <a:cubicBezTo>
                  <a:pt x="3212495" y="3014133"/>
                  <a:pt x="3189288" y="3026772"/>
                  <a:pt x="3164114" y="3033485"/>
                </a:cubicBezTo>
                <a:cubicBezTo>
                  <a:pt x="3116441" y="3046198"/>
                  <a:pt x="3066837" y="3050548"/>
                  <a:pt x="3018971" y="3062514"/>
                </a:cubicBezTo>
                <a:lnTo>
                  <a:pt x="2960914" y="3077028"/>
                </a:lnTo>
                <a:cubicBezTo>
                  <a:pt x="2820609" y="3067352"/>
                  <a:pt x="2679778" y="3063531"/>
                  <a:pt x="2540000" y="3048000"/>
                </a:cubicBezTo>
                <a:cubicBezTo>
                  <a:pt x="2519076" y="3045675"/>
                  <a:pt x="2376167" y="2999607"/>
                  <a:pt x="2351314" y="2989942"/>
                </a:cubicBezTo>
                <a:cubicBezTo>
                  <a:pt x="2292696" y="2967146"/>
                  <a:pt x="2233398" y="2945499"/>
                  <a:pt x="2177143" y="2917371"/>
                </a:cubicBezTo>
                <a:cubicBezTo>
                  <a:pt x="2157791" y="2907695"/>
                  <a:pt x="2136692" y="2900918"/>
                  <a:pt x="2119086" y="2888342"/>
                </a:cubicBezTo>
                <a:cubicBezTo>
                  <a:pt x="2086490" y="2865059"/>
                  <a:pt x="2019342" y="2774085"/>
                  <a:pt x="2002971" y="2757714"/>
                </a:cubicBezTo>
                <a:cubicBezTo>
                  <a:pt x="1981066" y="2735809"/>
                  <a:pt x="1954590" y="2719009"/>
                  <a:pt x="1930400" y="2699657"/>
                </a:cubicBezTo>
                <a:cubicBezTo>
                  <a:pt x="1883797" y="2606451"/>
                  <a:pt x="1909806" y="2635520"/>
                  <a:pt x="1872343" y="2598057"/>
                </a:cubicBezTo>
              </a:path>
            </a:pathLst>
          </a:custGeom>
          <a:solidFill>
            <a:srgbClr val="C6FDE5">
              <a:alpha val="40000"/>
            </a:srgbClr>
          </a:solidFill>
          <a:ln w="38100"/>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14" name="手繪多邊形: 圖案 13">
            <a:extLst>
              <a:ext uri="{FF2B5EF4-FFF2-40B4-BE49-F238E27FC236}">
                <a16:creationId xmlns:a16="http://schemas.microsoft.com/office/drawing/2014/main" id="{87EB8122-F674-4076-8458-1F908FA3721C}"/>
              </a:ext>
            </a:extLst>
          </p:cNvPr>
          <p:cNvSpPr/>
          <p:nvPr/>
        </p:nvSpPr>
        <p:spPr>
          <a:xfrm rot="3815931">
            <a:off x="4958216" y="1551078"/>
            <a:ext cx="2770519" cy="3766435"/>
          </a:xfrm>
          <a:custGeom>
            <a:avLst/>
            <a:gdLst>
              <a:gd name="connsiteX0" fmla="*/ 0 w 2770519"/>
              <a:gd name="connsiteY0" fmla="*/ 2960915 h 3065212"/>
              <a:gd name="connsiteX1" fmla="*/ 304800 w 2770519"/>
              <a:gd name="connsiteY1" fmla="*/ 2090058 h 3065212"/>
              <a:gd name="connsiteX2" fmla="*/ 319314 w 2770519"/>
              <a:gd name="connsiteY2" fmla="*/ 1915886 h 3065212"/>
              <a:gd name="connsiteX3" fmla="*/ 522514 w 2770519"/>
              <a:gd name="connsiteY3" fmla="*/ 1190172 h 3065212"/>
              <a:gd name="connsiteX4" fmla="*/ 537028 w 2770519"/>
              <a:gd name="connsiteY4" fmla="*/ 1132115 h 3065212"/>
              <a:gd name="connsiteX5" fmla="*/ 595085 w 2770519"/>
              <a:gd name="connsiteY5" fmla="*/ 1016000 h 3065212"/>
              <a:gd name="connsiteX6" fmla="*/ 609600 w 2770519"/>
              <a:gd name="connsiteY6" fmla="*/ 972458 h 3065212"/>
              <a:gd name="connsiteX7" fmla="*/ 638628 w 2770519"/>
              <a:gd name="connsiteY7" fmla="*/ 914400 h 3065212"/>
              <a:gd name="connsiteX8" fmla="*/ 696685 w 2770519"/>
              <a:gd name="connsiteY8" fmla="*/ 769258 h 3065212"/>
              <a:gd name="connsiteX9" fmla="*/ 754742 w 2770519"/>
              <a:gd name="connsiteY9" fmla="*/ 682172 h 3065212"/>
              <a:gd name="connsiteX10" fmla="*/ 769257 w 2770519"/>
              <a:gd name="connsiteY10" fmla="*/ 638629 h 3065212"/>
              <a:gd name="connsiteX11" fmla="*/ 827314 w 2770519"/>
              <a:gd name="connsiteY11" fmla="*/ 551543 h 3065212"/>
              <a:gd name="connsiteX12" fmla="*/ 885371 w 2770519"/>
              <a:gd name="connsiteY12" fmla="*/ 420915 h 3065212"/>
              <a:gd name="connsiteX13" fmla="*/ 986971 w 2770519"/>
              <a:gd name="connsiteY13" fmla="*/ 275772 h 3065212"/>
              <a:gd name="connsiteX14" fmla="*/ 1045028 w 2770519"/>
              <a:gd name="connsiteY14" fmla="*/ 174172 h 3065212"/>
              <a:gd name="connsiteX15" fmla="*/ 1146628 w 2770519"/>
              <a:gd name="connsiteY15" fmla="*/ 72572 h 3065212"/>
              <a:gd name="connsiteX16" fmla="*/ 1190171 w 2770519"/>
              <a:gd name="connsiteY16" fmla="*/ 29029 h 3065212"/>
              <a:gd name="connsiteX17" fmla="*/ 1248228 w 2770519"/>
              <a:gd name="connsiteY17" fmla="*/ 0 h 3065212"/>
              <a:gd name="connsiteX18" fmla="*/ 1901371 w 2770519"/>
              <a:gd name="connsiteY18" fmla="*/ 14515 h 3065212"/>
              <a:gd name="connsiteX19" fmla="*/ 2075542 w 2770519"/>
              <a:gd name="connsiteY19" fmla="*/ 72572 h 3065212"/>
              <a:gd name="connsiteX20" fmla="*/ 2220685 w 2770519"/>
              <a:gd name="connsiteY20" fmla="*/ 101600 h 3065212"/>
              <a:gd name="connsiteX21" fmla="*/ 2278742 w 2770519"/>
              <a:gd name="connsiteY21" fmla="*/ 145143 h 3065212"/>
              <a:gd name="connsiteX22" fmla="*/ 2336800 w 2770519"/>
              <a:gd name="connsiteY22" fmla="*/ 159658 h 3065212"/>
              <a:gd name="connsiteX23" fmla="*/ 2380342 w 2770519"/>
              <a:gd name="connsiteY23" fmla="*/ 174172 h 3065212"/>
              <a:gd name="connsiteX24" fmla="*/ 2467428 w 2770519"/>
              <a:gd name="connsiteY24" fmla="*/ 275772 h 3065212"/>
              <a:gd name="connsiteX25" fmla="*/ 2496457 w 2770519"/>
              <a:gd name="connsiteY25" fmla="*/ 319315 h 3065212"/>
              <a:gd name="connsiteX26" fmla="*/ 2540000 w 2770519"/>
              <a:gd name="connsiteY26" fmla="*/ 377372 h 3065212"/>
              <a:gd name="connsiteX27" fmla="*/ 2612571 w 2770519"/>
              <a:gd name="connsiteY27" fmla="*/ 464458 h 3065212"/>
              <a:gd name="connsiteX28" fmla="*/ 2641600 w 2770519"/>
              <a:gd name="connsiteY28" fmla="*/ 537029 h 3065212"/>
              <a:gd name="connsiteX29" fmla="*/ 2699657 w 2770519"/>
              <a:gd name="connsiteY29" fmla="*/ 740229 h 3065212"/>
              <a:gd name="connsiteX30" fmla="*/ 2714171 w 2770519"/>
              <a:gd name="connsiteY30" fmla="*/ 827315 h 3065212"/>
              <a:gd name="connsiteX31" fmla="*/ 2728685 w 2770519"/>
              <a:gd name="connsiteY31" fmla="*/ 1175658 h 3065212"/>
              <a:gd name="connsiteX32" fmla="*/ 2685142 w 2770519"/>
              <a:gd name="connsiteY32" fmla="*/ 2133600 h 3065212"/>
              <a:gd name="connsiteX33" fmla="*/ 2670628 w 2770519"/>
              <a:gd name="connsiteY33" fmla="*/ 2249715 h 3065212"/>
              <a:gd name="connsiteX34" fmla="*/ 2627085 w 2770519"/>
              <a:gd name="connsiteY34" fmla="*/ 2380343 h 3065212"/>
              <a:gd name="connsiteX35" fmla="*/ 2583542 w 2770519"/>
              <a:gd name="connsiteY35" fmla="*/ 2481943 h 3065212"/>
              <a:gd name="connsiteX36" fmla="*/ 2496457 w 2770519"/>
              <a:gd name="connsiteY36" fmla="*/ 2598058 h 3065212"/>
              <a:gd name="connsiteX37" fmla="*/ 2394857 w 2770519"/>
              <a:gd name="connsiteY37" fmla="*/ 2656115 h 3065212"/>
              <a:gd name="connsiteX38" fmla="*/ 2365828 w 2770519"/>
              <a:gd name="connsiteY38" fmla="*/ 2699658 h 3065212"/>
              <a:gd name="connsiteX39" fmla="*/ 2307771 w 2770519"/>
              <a:gd name="connsiteY39" fmla="*/ 2714172 h 3065212"/>
              <a:gd name="connsiteX40" fmla="*/ 2264228 w 2770519"/>
              <a:gd name="connsiteY40" fmla="*/ 2728686 h 3065212"/>
              <a:gd name="connsiteX41" fmla="*/ 2119085 w 2770519"/>
              <a:gd name="connsiteY41" fmla="*/ 2801258 h 3065212"/>
              <a:gd name="connsiteX42" fmla="*/ 1944914 w 2770519"/>
              <a:gd name="connsiteY42" fmla="*/ 2859315 h 3065212"/>
              <a:gd name="connsiteX43" fmla="*/ 1843314 w 2770519"/>
              <a:gd name="connsiteY43" fmla="*/ 2888343 h 3065212"/>
              <a:gd name="connsiteX44" fmla="*/ 1669142 w 2770519"/>
              <a:gd name="connsiteY44" fmla="*/ 2902858 h 3065212"/>
              <a:gd name="connsiteX45" fmla="*/ 1524000 w 2770519"/>
              <a:gd name="connsiteY45" fmla="*/ 2946400 h 3065212"/>
              <a:gd name="connsiteX46" fmla="*/ 1451428 w 2770519"/>
              <a:gd name="connsiteY46" fmla="*/ 2975429 h 3065212"/>
              <a:gd name="connsiteX47" fmla="*/ 1335314 w 2770519"/>
              <a:gd name="connsiteY47" fmla="*/ 2989943 h 3065212"/>
              <a:gd name="connsiteX48" fmla="*/ 1103085 w 2770519"/>
              <a:gd name="connsiteY48" fmla="*/ 3033486 h 3065212"/>
              <a:gd name="connsiteX49" fmla="*/ 885371 w 2770519"/>
              <a:gd name="connsiteY49" fmla="*/ 3062515 h 3065212"/>
              <a:gd name="connsiteX50" fmla="*/ 188685 w 2770519"/>
              <a:gd name="connsiteY50" fmla="*/ 3048000 h 3065212"/>
              <a:gd name="connsiteX51" fmla="*/ 130628 w 2770519"/>
              <a:gd name="connsiteY51" fmla="*/ 2960915 h 3065212"/>
              <a:gd name="connsiteX52" fmla="*/ 116114 w 2770519"/>
              <a:gd name="connsiteY52" fmla="*/ 2917372 h 3065212"/>
              <a:gd name="connsiteX53" fmla="*/ 87085 w 2770519"/>
              <a:gd name="connsiteY53" fmla="*/ 2612572 h 306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770519" h="3065212">
                <a:moveTo>
                  <a:pt x="0" y="2960915"/>
                </a:moveTo>
                <a:cubicBezTo>
                  <a:pt x="101600" y="2670629"/>
                  <a:pt x="214928" y="2384186"/>
                  <a:pt x="304800" y="2090058"/>
                </a:cubicBezTo>
                <a:cubicBezTo>
                  <a:pt x="321824" y="2034342"/>
                  <a:pt x="305614" y="1972511"/>
                  <a:pt x="319314" y="1915886"/>
                </a:cubicBezTo>
                <a:cubicBezTo>
                  <a:pt x="378386" y="1671722"/>
                  <a:pt x="455280" y="1432216"/>
                  <a:pt x="522514" y="1190172"/>
                </a:cubicBezTo>
                <a:cubicBezTo>
                  <a:pt x="527853" y="1170952"/>
                  <a:pt x="529356" y="1150528"/>
                  <a:pt x="537028" y="1132115"/>
                </a:cubicBezTo>
                <a:cubicBezTo>
                  <a:pt x="553671" y="1092170"/>
                  <a:pt x="581400" y="1057052"/>
                  <a:pt x="595085" y="1016000"/>
                </a:cubicBezTo>
                <a:cubicBezTo>
                  <a:pt x="599923" y="1001486"/>
                  <a:pt x="603573" y="986520"/>
                  <a:pt x="609600" y="972458"/>
                </a:cubicBezTo>
                <a:cubicBezTo>
                  <a:pt x="618123" y="952571"/>
                  <a:pt x="630592" y="934489"/>
                  <a:pt x="638628" y="914400"/>
                </a:cubicBezTo>
                <a:cubicBezTo>
                  <a:pt x="671856" y="831331"/>
                  <a:pt x="655842" y="837330"/>
                  <a:pt x="696685" y="769258"/>
                </a:cubicBezTo>
                <a:cubicBezTo>
                  <a:pt x="714635" y="739342"/>
                  <a:pt x="743709" y="715270"/>
                  <a:pt x="754742" y="682172"/>
                </a:cubicBezTo>
                <a:cubicBezTo>
                  <a:pt x="759580" y="667658"/>
                  <a:pt x="761827" y="652003"/>
                  <a:pt x="769257" y="638629"/>
                </a:cubicBezTo>
                <a:cubicBezTo>
                  <a:pt x="786200" y="608131"/>
                  <a:pt x="814357" y="583936"/>
                  <a:pt x="827314" y="551543"/>
                </a:cubicBezTo>
                <a:cubicBezTo>
                  <a:pt x="842608" y="513307"/>
                  <a:pt x="862769" y="457078"/>
                  <a:pt x="885371" y="420915"/>
                </a:cubicBezTo>
                <a:cubicBezTo>
                  <a:pt x="930885" y="348093"/>
                  <a:pt x="942843" y="364026"/>
                  <a:pt x="986971" y="275772"/>
                </a:cubicBezTo>
                <a:cubicBezTo>
                  <a:pt x="1001534" y="246647"/>
                  <a:pt x="1021951" y="199813"/>
                  <a:pt x="1045028" y="174172"/>
                </a:cubicBezTo>
                <a:cubicBezTo>
                  <a:pt x="1077068" y="138572"/>
                  <a:pt x="1112761" y="106439"/>
                  <a:pt x="1146628" y="72572"/>
                </a:cubicBezTo>
                <a:cubicBezTo>
                  <a:pt x="1161142" y="58058"/>
                  <a:pt x="1171812" y="38209"/>
                  <a:pt x="1190171" y="29029"/>
                </a:cubicBezTo>
                <a:lnTo>
                  <a:pt x="1248228" y="0"/>
                </a:lnTo>
                <a:cubicBezTo>
                  <a:pt x="1465942" y="4838"/>
                  <a:pt x="1684436" y="-4515"/>
                  <a:pt x="1901371" y="14515"/>
                </a:cubicBezTo>
                <a:cubicBezTo>
                  <a:pt x="1962334" y="19863"/>
                  <a:pt x="2016172" y="57730"/>
                  <a:pt x="2075542" y="72572"/>
                </a:cubicBezTo>
                <a:cubicBezTo>
                  <a:pt x="2162150" y="94223"/>
                  <a:pt x="2113923" y="83807"/>
                  <a:pt x="2220685" y="101600"/>
                </a:cubicBezTo>
                <a:cubicBezTo>
                  <a:pt x="2240037" y="116114"/>
                  <a:pt x="2257105" y="134325"/>
                  <a:pt x="2278742" y="145143"/>
                </a:cubicBezTo>
                <a:cubicBezTo>
                  <a:pt x="2296584" y="154064"/>
                  <a:pt x="2317619" y="154178"/>
                  <a:pt x="2336800" y="159658"/>
                </a:cubicBezTo>
                <a:cubicBezTo>
                  <a:pt x="2351510" y="163861"/>
                  <a:pt x="2365828" y="169334"/>
                  <a:pt x="2380342" y="174172"/>
                </a:cubicBezTo>
                <a:cubicBezTo>
                  <a:pt x="2543411" y="391596"/>
                  <a:pt x="2315808" y="93829"/>
                  <a:pt x="2467428" y="275772"/>
                </a:cubicBezTo>
                <a:cubicBezTo>
                  <a:pt x="2478595" y="289173"/>
                  <a:pt x="2486318" y="305120"/>
                  <a:pt x="2496457" y="319315"/>
                </a:cubicBezTo>
                <a:cubicBezTo>
                  <a:pt x="2510517" y="339000"/>
                  <a:pt x="2524257" y="359005"/>
                  <a:pt x="2540000" y="377372"/>
                </a:cubicBezTo>
                <a:cubicBezTo>
                  <a:pt x="2578518" y="422310"/>
                  <a:pt x="2586908" y="413134"/>
                  <a:pt x="2612571" y="464458"/>
                </a:cubicBezTo>
                <a:cubicBezTo>
                  <a:pt x="2624223" y="487761"/>
                  <a:pt x="2632696" y="512544"/>
                  <a:pt x="2641600" y="537029"/>
                </a:cubicBezTo>
                <a:cubicBezTo>
                  <a:pt x="2668086" y="609865"/>
                  <a:pt x="2682970" y="662358"/>
                  <a:pt x="2699657" y="740229"/>
                </a:cubicBezTo>
                <a:cubicBezTo>
                  <a:pt x="2705823" y="769005"/>
                  <a:pt x="2709333" y="798286"/>
                  <a:pt x="2714171" y="827315"/>
                </a:cubicBezTo>
                <a:cubicBezTo>
                  <a:pt x="2719009" y="943429"/>
                  <a:pt x="2728685" y="1059443"/>
                  <a:pt x="2728685" y="1175658"/>
                </a:cubicBezTo>
                <a:cubicBezTo>
                  <a:pt x="2728685" y="2067451"/>
                  <a:pt x="2847265" y="1809359"/>
                  <a:pt x="2685142" y="2133600"/>
                </a:cubicBezTo>
                <a:cubicBezTo>
                  <a:pt x="2680304" y="2172305"/>
                  <a:pt x="2678801" y="2211575"/>
                  <a:pt x="2670628" y="2249715"/>
                </a:cubicBezTo>
                <a:cubicBezTo>
                  <a:pt x="2670624" y="2249736"/>
                  <a:pt x="2634345" y="2358562"/>
                  <a:pt x="2627085" y="2380343"/>
                </a:cubicBezTo>
                <a:cubicBezTo>
                  <a:pt x="2614182" y="2419052"/>
                  <a:pt x="2607459" y="2446067"/>
                  <a:pt x="2583542" y="2481943"/>
                </a:cubicBezTo>
                <a:cubicBezTo>
                  <a:pt x="2556705" y="2522198"/>
                  <a:pt x="2539730" y="2576422"/>
                  <a:pt x="2496457" y="2598058"/>
                </a:cubicBezTo>
                <a:cubicBezTo>
                  <a:pt x="2422797" y="2634887"/>
                  <a:pt x="2456403" y="2615084"/>
                  <a:pt x="2394857" y="2656115"/>
                </a:cubicBezTo>
                <a:cubicBezTo>
                  <a:pt x="2385181" y="2670629"/>
                  <a:pt x="2380342" y="2689982"/>
                  <a:pt x="2365828" y="2699658"/>
                </a:cubicBezTo>
                <a:cubicBezTo>
                  <a:pt x="2349230" y="2710723"/>
                  <a:pt x="2326951" y="2708692"/>
                  <a:pt x="2307771" y="2714172"/>
                </a:cubicBezTo>
                <a:cubicBezTo>
                  <a:pt x="2293060" y="2718375"/>
                  <a:pt x="2278742" y="2723848"/>
                  <a:pt x="2264228" y="2728686"/>
                </a:cubicBezTo>
                <a:cubicBezTo>
                  <a:pt x="2160544" y="2797808"/>
                  <a:pt x="2210988" y="2778281"/>
                  <a:pt x="2119085" y="2801258"/>
                </a:cubicBezTo>
                <a:cubicBezTo>
                  <a:pt x="2001921" y="2871556"/>
                  <a:pt x="2092944" y="2829709"/>
                  <a:pt x="1944914" y="2859315"/>
                </a:cubicBezTo>
                <a:cubicBezTo>
                  <a:pt x="1864584" y="2875381"/>
                  <a:pt x="1939503" y="2876319"/>
                  <a:pt x="1843314" y="2888343"/>
                </a:cubicBezTo>
                <a:cubicBezTo>
                  <a:pt x="1785505" y="2895569"/>
                  <a:pt x="1727199" y="2898020"/>
                  <a:pt x="1669142" y="2902858"/>
                </a:cubicBezTo>
                <a:cubicBezTo>
                  <a:pt x="1612117" y="2917114"/>
                  <a:pt x="1582892" y="2922843"/>
                  <a:pt x="1524000" y="2946400"/>
                </a:cubicBezTo>
                <a:cubicBezTo>
                  <a:pt x="1499809" y="2956076"/>
                  <a:pt x="1476815" y="2969570"/>
                  <a:pt x="1451428" y="2975429"/>
                </a:cubicBezTo>
                <a:cubicBezTo>
                  <a:pt x="1413421" y="2984200"/>
                  <a:pt x="1373789" y="2983530"/>
                  <a:pt x="1335314" y="2989943"/>
                </a:cubicBezTo>
                <a:cubicBezTo>
                  <a:pt x="1257627" y="3002891"/>
                  <a:pt x="1181235" y="3023717"/>
                  <a:pt x="1103085" y="3033486"/>
                </a:cubicBezTo>
                <a:cubicBezTo>
                  <a:pt x="953025" y="3052243"/>
                  <a:pt x="1025585" y="3042483"/>
                  <a:pt x="885371" y="3062515"/>
                </a:cubicBezTo>
                <a:cubicBezTo>
                  <a:pt x="653142" y="3057677"/>
                  <a:pt x="418888" y="3078989"/>
                  <a:pt x="188685" y="3048000"/>
                </a:cubicBezTo>
                <a:cubicBezTo>
                  <a:pt x="154109" y="3043346"/>
                  <a:pt x="130628" y="2960915"/>
                  <a:pt x="130628" y="2960915"/>
                </a:cubicBezTo>
                <a:cubicBezTo>
                  <a:pt x="125790" y="2946401"/>
                  <a:pt x="118500" y="2932484"/>
                  <a:pt x="116114" y="2917372"/>
                </a:cubicBezTo>
                <a:cubicBezTo>
                  <a:pt x="84085" y="2714519"/>
                  <a:pt x="87085" y="2746603"/>
                  <a:pt x="87085" y="2612572"/>
                </a:cubicBezTo>
              </a:path>
            </a:pathLst>
          </a:custGeom>
          <a:solidFill>
            <a:srgbClr val="FCD9EB">
              <a:alpha val="40000"/>
            </a:srgbClr>
          </a:solidFill>
          <a:ln w="38100"/>
        </p:spPr>
        <p:style>
          <a:lnRef idx="1">
            <a:schemeClr val="accent4"/>
          </a:lnRef>
          <a:fillRef idx="0">
            <a:schemeClr val="accent4"/>
          </a:fillRef>
          <a:effectRef idx="0">
            <a:schemeClr val="accent4"/>
          </a:effectRef>
          <a:fontRef idx="minor">
            <a:schemeClr val="tx1"/>
          </a:fontRef>
        </p:style>
        <p:txBody>
          <a:bodyPr rtlCol="0" anchor="ctr"/>
          <a:lstStyle/>
          <a:p>
            <a:pPr algn="ctr"/>
            <a:endParaRPr lang="en-GB"/>
          </a:p>
        </p:txBody>
      </p:sp>
      <p:sp>
        <p:nvSpPr>
          <p:cNvPr id="15" name="手繪多邊形: 圖案 14">
            <a:extLst>
              <a:ext uri="{FF2B5EF4-FFF2-40B4-BE49-F238E27FC236}">
                <a16:creationId xmlns:a16="http://schemas.microsoft.com/office/drawing/2014/main" id="{C11659DB-2D95-4F4E-A5D5-236F3BEF9506}"/>
              </a:ext>
            </a:extLst>
          </p:cNvPr>
          <p:cNvSpPr/>
          <p:nvPr/>
        </p:nvSpPr>
        <p:spPr>
          <a:xfrm>
            <a:off x="5195797" y="3536033"/>
            <a:ext cx="4646311" cy="2977166"/>
          </a:xfrm>
          <a:custGeom>
            <a:avLst/>
            <a:gdLst>
              <a:gd name="connsiteX0" fmla="*/ 2148114 w 4646311"/>
              <a:gd name="connsiteY0" fmla="*/ 2975428 h 2977166"/>
              <a:gd name="connsiteX1" fmla="*/ 1117600 w 4646311"/>
              <a:gd name="connsiteY1" fmla="*/ 2714171 h 2977166"/>
              <a:gd name="connsiteX2" fmla="*/ 972457 w 4646311"/>
              <a:gd name="connsiteY2" fmla="*/ 2583543 h 2977166"/>
              <a:gd name="connsiteX3" fmla="*/ 449943 w 4646311"/>
              <a:gd name="connsiteY3" fmla="*/ 1915886 h 2977166"/>
              <a:gd name="connsiteX4" fmla="*/ 377372 w 4646311"/>
              <a:gd name="connsiteY4" fmla="*/ 1770743 h 2977166"/>
              <a:gd name="connsiteX5" fmla="*/ 348343 w 4646311"/>
              <a:gd name="connsiteY5" fmla="*/ 1698171 h 2977166"/>
              <a:gd name="connsiteX6" fmla="*/ 246743 w 4646311"/>
              <a:gd name="connsiteY6" fmla="*/ 1509486 h 2977166"/>
              <a:gd name="connsiteX7" fmla="*/ 217714 w 4646311"/>
              <a:gd name="connsiteY7" fmla="*/ 1436914 h 2977166"/>
              <a:gd name="connsiteX8" fmla="*/ 188686 w 4646311"/>
              <a:gd name="connsiteY8" fmla="*/ 1378857 h 2977166"/>
              <a:gd name="connsiteX9" fmla="*/ 159657 w 4646311"/>
              <a:gd name="connsiteY9" fmla="*/ 1277257 h 2977166"/>
              <a:gd name="connsiteX10" fmla="*/ 130629 w 4646311"/>
              <a:gd name="connsiteY10" fmla="*/ 1233714 h 2977166"/>
              <a:gd name="connsiteX11" fmla="*/ 116114 w 4646311"/>
              <a:gd name="connsiteY11" fmla="*/ 1190171 h 2977166"/>
              <a:gd name="connsiteX12" fmla="*/ 87086 w 4646311"/>
              <a:gd name="connsiteY12" fmla="*/ 1117600 h 2977166"/>
              <a:gd name="connsiteX13" fmla="*/ 58057 w 4646311"/>
              <a:gd name="connsiteY13" fmla="*/ 1030514 h 2977166"/>
              <a:gd name="connsiteX14" fmla="*/ 14514 w 4646311"/>
              <a:gd name="connsiteY14" fmla="*/ 928914 h 2977166"/>
              <a:gd name="connsiteX15" fmla="*/ 0 w 4646311"/>
              <a:gd name="connsiteY15" fmla="*/ 841828 h 2977166"/>
              <a:gd name="connsiteX16" fmla="*/ 14514 w 4646311"/>
              <a:gd name="connsiteY16" fmla="*/ 551543 h 2977166"/>
              <a:gd name="connsiteX17" fmla="*/ 58057 w 4646311"/>
              <a:gd name="connsiteY17" fmla="*/ 464457 h 2977166"/>
              <a:gd name="connsiteX18" fmla="*/ 87086 w 4646311"/>
              <a:gd name="connsiteY18" fmla="*/ 391886 h 2977166"/>
              <a:gd name="connsiteX19" fmla="*/ 174172 w 4646311"/>
              <a:gd name="connsiteY19" fmla="*/ 290286 h 2977166"/>
              <a:gd name="connsiteX20" fmla="*/ 203200 w 4646311"/>
              <a:gd name="connsiteY20" fmla="*/ 246743 h 2977166"/>
              <a:gd name="connsiteX21" fmla="*/ 246743 w 4646311"/>
              <a:gd name="connsiteY21" fmla="*/ 188686 h 2977166"/>
              <a:gd name="connsiteX22" fmla="*/ 290286 w 4646311"/>
              <a:gd name="connsiteY22" fmla="*/ 145143 h 2977166"/>
              <a:gd name="connsiteX23" fmla="*/ 319314 w 4646311"/>
              <a:gd name="connsiteY23" fmla="*/ 101600 h 2977166"/>
              <a:gd name="connsiteX24" fmla="*/ 362857 w 4646311"/>
              <a:gd name="connsiteY24" fmla="*/ 87086 h 2977166"/>
              <a:gd name="connsiteX25" fmla="*/ 478972 w 4646311"/>
              <a:gd name="connsiteY25" fmla="*/ 72571 h 2977166"/>
              <a:gd name="connsiteX26" fmla="*/ 522514 w 4646311"/>
              <a:gd name="connsiteY26" fmla="*/ 58057 h 2977166"/>
              <a:gd name="connsiteX27" fmla="*/ 899886 w 4646311"/>
              <a:gd name="connsiteY27" fmla="*/ 14514 h 2977166"/>
              <a:gd name="connsiteX28" fmla="*/ 1074057 w 4646311"/>
              <a:gd name="connsiteY28" fmla="*/ 0 h 2977166"/>
              <a:gd name="connsiteX29" fmla="*/ 2336800 w 4646311"/>
              <a:gd name="connsiteY29" fmla="*/ 14514 h 2977166"/>
              <a:gd name="connsiteX30" fmla="*/ 2438400 w 4646311"/>
              <a:gd name="connsiteY30" fmla="*/ 29028 h 2977166"/>
              <a:gd name="connsiteX31" fmla="*/ 2656114 w 4646311"/>
              <a:gd name="connsiteY31" fmla="*/ 58057 h 2977166"/>
              <a:gd name="connsiteX32" fmla="*/ 2902857 w 4646311"/>
              <a:gd name="connsiteY32" fmla="*/ 101600 h 2977166"/>
              <a:gd name="connsiteX33" fmla="*/ 3077029 w 4646311"/>
              <a:gd name="connsiteY33" fmla="*/ 159657 h 2977166"/>
              <a:gd name="connsiteX34" fmla="*/ 3280229 w 4646311"/>
              <a:gd name="connsiteY34" fmla="*/ 232228 h 2977166"/>
              <a:gd name="connsiteX35" fmla="*/ 3556000 w 4646311"/>
              <a:gd name="connsiteY35" fmla="*/ 449943 h 2977166"/>
              <a:gd name="connsiteX36" fmla="*/ 3846286 w 4646311"/>
              <a:gd name="connsiteY36" fmla="*/ 754743 h 2977166"/>
              <a:gd name="connsiteX37" fmla="*/ 4034972 w 4646311"/>
              <a:gd name="connsiteY37" fmla="*/ 1030514 h 2977166"/>
              <a:gd name="connsiteX38" fmla="*/ 4223657 w 4646311"/>
              <a:gd name="connsiteY38" fmla="*/ 1248228 h 2977166"/>
              <a:gd name="connsiteX39" fmla="*/ 4281714 w 4646311"/>
              <a:gd name="connsiteY39" fmla="*/ 1335314 h 2977166"/>
              <a:gd name="connsiteX40" fmla="*/ 4426857 w 4646311"/>
              <a:gd name="connsiteY40" fmla="*/ 1480457 h 2977166"/>
              <a:gd name="connsiteX41" fmla="*/ 4455886 w 4646311"/>
              <a:gd name="connsiteY41" fmla="*/ 1538514 h 2977166"/>
              <a:gd name="connsiteX42" fmla="*/ 4630057 w 4646311"/>
              <a:gd name="connsiteY42" fmla="*/ 1785257 h 2977166"/>
              <a:gd name="connsiteX43" fmla="*/ 4572000 w 4646311"/>
              <a:gd name="connsiteY43" fmla="*/ 2351314 h 2977166"/>
              <a:gd name="connsiteX44" fmla="*/ 4499429 w 4646311"/>
              <a:gd name="connsiteY44" fmla="*/ 2452914 h 2977166"/>
              <a:gd name="connsiteX45" fmla="*/ 4368800 w 4646311"/>
              <a:gd name="connsiteY45" fmla="*/ 2569028 h 2977166"/>
              <a:gd name="connsiteX46" fmla="*/ 4281714 w 4646311"/>
              <a:gd name="connsiteY46" fmla="*/ 2627086 h 2977166"/>
              <a:gd name="connsiteX47" fmla="*/ 4020457 w 4646311"/>
              <a:gd name="connsiteY47" fmla="*/ 2699657 h 2977166"/>
              <a:gd name="connsiteX48" fmla="*/ 3701143 w 4646311"/>
              <a:gd name="connsiteY48" fmla="*/ 2786743 h 2977166"/>
              <a:gd name="connsiteX49" fmla="*/ 3512457 w 4646311"/>
              <a:gd name="connsiteY49" fmla="*/ 2815771 h 2977166"/>
              <a:gd name="connsiteX50" fmla="*/ 3352800 w 4646311"/>
              <a:gd name="connsiteY50" fmla="*/ 2873828 h 2977166"/>
              <a:gd name="connsiteX51" fmla="*/ 2540000 w 4646311"/>
              <a:gd name="connsiteY51" fmla="*/ 2917371 h 2977166"/>
              <a:gd name="connsiteX52" fmla="*/ 2162629 w 4646311"/>
              <a:gd name="connsiteY52" fmla="*/ 2960914 h 2977166"/>
              <a:gd name="connsiteX53" fmla="*/ 2104572 w 4646311"/>
              <a:gd name="connsiteY53" fmla="*/ 2975428 h 2977166"/>
              <a:gd name="connsiteX54" fmla="*/ 1857829 w 4646311"/>
              <a:gd name="connsiteY54" fmla="*/ 2975428 h 297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646311" h="2977166">
                <a:moveTo>
                  <a:pt x="2148114" y="2975428"/>
                </a:moveTo>
                <a:cubicBezTo>
                  <a:pt x="1804609" y="2888342"/>
                  <a:pt x="1453787" y="2826233"/>
                  <a:pt x="1117600" y="2714171"/>
                </a:cubicBezTo>
                <a:cubicBezTo>
                  <a:pt x="1055850" y="2693588"/>
                  <a:pt x="1014216" y="2633472"/>
                  <a:pt x="972457" y="2583543"/>
                </a:cubicBezTo>
                <a:cubicBezTo>
                  <a:pt x="791151" y="2366764"/>
                  <a:pt x="624114" y="2138438"/>
                  <a:pt x="449943" y="1915886"/>
                </a:cubicBezTo>
                <a:cubicBezTo>
                  <a:pt x="416658" y="1816028"/>
                  <a:pt x="459430" y="1934859"/>
                  <a:pt x="377372" y="1770743"/>
                </a:cubicBezTo>
                <a:cubicBezTo>
                  <a:pt x="365720" y="1747439"/>
                  <a:pt x="359995" y="1721475"/>
                  <a:pt x="348343" y="1698171"/>
                </a:cubicBezTo>
                <a:cubicBezTo>
                  <a:pt x="284736" y="1570958"/>
                  <a:pt x="314041" y="1677731"/>
                  <a:pt x="246743" y="1509486"/>
                </a:cubicBezTo>
                <a:cubicBezTo>
                  <a:pt x="237067" y="1485295"/>
                  <a:pt x="228296" y="1460723"/>
                  <a:pt x="217714" y="1436914"/>
                </a:cubicBezTo>
                <a:cubicBezTo>
                  <a:pt x="208927" y="1417142"/>
                  <a:pt x="196283" y="1399116"/>
                  <a:pt x="188686" y="1378857"/>
                </a:cubicBezTo>
                <a:cubicBezTo>
                  <a:pt x="174731" y="1341642"/>
                  <a:pt x="177206" y="1312355"/>
                  <a:pt x="159657" y="1277257"/>
                </a:cubicBezTo>
                <a:cubicBezTo>
                  <a:pt x="151856" y="1261655"/>
                  <a:pt x="138430" y="1249316"/>
                  <a:pt x="130629" y="1233714"/>
                </a:cubicBezTo>
                <a:cubicBezTo>
                  <a:pt x="123787" y="1220030"/>
                  <a:pt x="121486" y="1204496"/>
                  <a:pt x="116114" y="1190171"/>
                </a:cubicBezTo>
                <a:cubicBezTo>
                  <a:pt x="106966" y="1165776"/>
                  <a:pt x="95990" y="1142085"/>
                  <a:pt x="87086" y="1117600"/>
                </a:cubicBezTo>
                <a:cubicBezTo>
                  <a:pt x="76629" y="1088843"/>
                  <a:pt x="71741" y="1057883"/>
                  <a:pt x="58057" y="1030514"/>
                </a:cubicBezTo>
                <a:cubicBezTo>
                  <a:pt x="22187" y="958773"/>
                  <a:pt x="35871" y="992983"/>
                  <a:pt x="14514" y="928914"/>
                </a:cubicBezTo>
                <a:cubicBezTo>
                  <a:pt x="9676" y="899885"/>
                  <a:pt x="0" y="871257"/>
                  <a:pt x="0" y="841828"/>
                </a:cubicBezTo>
                <a:cubicBezTo>
                  <a:pt x="0" y="744945"/>
                  <a:pt x="6121" y="648061"/>
                  <a:pt x="14514" y="551543"/>
                </a:cubicBezTo>
                <a:cubicBezTo>
                  <a:pt x="18354" y="507384"/>
                  <a:pt x="39003" y="502564"/>
                  <a:pt x="58057" y="464457"/>
                </a:cubicBezTo>
                <a:cubicBezTo>
                  <a:pt x="69709" y="441154"/>
                  <a:pt x="74433" y="414661"/>
                  <a:pt x="87086" y="391886"/>
                </a:cubicBezTo>
                <a:cubicBezTo>
                  <a:pt x="123329" y="326649"/>
                  <a:pt x="130168" y="343091"/>
                  <a:pt x="174172" y="290286"/>
                </a:cubicBezTo>
                <a:cubicBezTo>
                  <a:pt x="185339" y="276885"/>
                  <a:pt x="193061" y="260938"/>
                  <a:pt x="203200" y="246743"/>
                </a:cubicBezTo>
                <a:cubicBezTo>
                  <a:pt x="217260" y="227058"/>
                  <a:pt x="231000" y="207053"/>
                  <a:pt x="246743" y="188686"/>
                </a:cubicBezTo>
                <a:cubicBezTo>
                  <a:pt x="260101" y="173101"/>
                  <a:pt x="277145" y="160912"/>
                  <a:pt x="290286" y="145143"/>
                </a:cubicBezTo>
                <a:cubicBezTo>
                  <a:pt x="301453" y="131742"/>
                  <a:pt x="305693" y="112497"/>
                  <a:pt x="319314" y="101600"/>
                </a:cubicBezTo>
                <a:cubicBezTo>
                  <a:pt x="331261" y="92043"/>
                  <a:pt x="347804" y="89823"/>
                  <a:pt x="362857" y="87086"/>
                </a:cubicBezTo>
                <a:cubicBezTo>
                  <a:pt x="401234" y="80108"/>
                  <a:pt x="440267" y="77409"/>
                  <a:pt x="478972" y="72571"/>
                </a:cubicBezTo>
                <a:cubicBezTo>
                  <a:pt x="493486" y="67733"/>
                  <a:pt x="507512" y="61057"/>
                  <a:pt x="522514" y="58057"/>
                </a:cubicBezTo>
                <a:cubicBezTo>
                  <a:pt x="708493" y="20861"/>
                  <a:pt x="701634" y="29764"/>
                  <a:pt x="899886" y="14514"/>
                </a:cubicBezTo>
                <a:lnTo>
                  <a:pt x="1074057" y="0"/>
                </a:lnTo>
                <a:lnTo>
                  <a:pt x="2336800" y="14514"/>
                </a:lnTo>
                <a:cubicBezTo>
                  <a:pt x="2371003" y="15242"/>
                  <a:pt x="2404490" y="24507"/>
                  <a:pt x="2438400" y="29028"/>
                </a:cubicBezTo>
                <a:cubicBezTo>
                  <a:pt x="2511747" y="38808"/>
                  <a:pt x="2583182" y="45902"/>
                  <a:pt x="2656114" y="58057"/>
                </a:cubicBezTo>
                <a:cubicBezTo>
                  <a:pt x="2738496" y="71787"/>
                  <a:pt x="2821094" y="84566"/>
                  <a:pt x="2902857" y="101600"/>
                </a:cubicBezTo>
                <a:cubicBezTo>
                  <a:pt x="3027011" y="127465"/>
                  <a:pt x="2973602" y="125181"/>
                  <a:pt x="3077029" y="159657"/>
                </a:cubicBezTo>
                <a:cubicBezTo>
                  <a:pt x="3177251" y="193065"/>
                  <a:pt x="3184758" y="180820"/>
                  <a:pt x="3280229" y="232228"/>
                </a:cubicBezTo>
                <a:cubicBezTo>
                  <a:pt x="3390751" y="291740"/>
                  <a:pt x="3447222" y="372245"/>
                  <a:pt x="3556000" y="449943"/>
                </a:cubicBezTo>
                <a:cubicBezTo>
                  <a:pt x="3722385" y="568789"/>
                  <a:pt x="3670603" y="518247"/>
                  <a:pt x="3846286" y="754743"/>
                </a:cubicBezTo>
                <a:cubicBezTo>
                  <a:pt x="3912705" y="844154"/>
                  <a:pt x="3967313" y="942037"/>
                  <a:pt x="4034972" y="1030514"/>
                </a:cubicBezTo>
                <a:cubicBezTo>
                  <a:pt x="4093307" y="1106799"/>
                  <a:pt x="4163233" y="1173587"/>
                  <a:pt x="4223657" y="1248228"/>
                </a:cubicBezTo>
                <a:cubicBezTo>
                  <a:pt x="4245608" y="1275345"/>
                  <a:pt x="4258740" y="1309058"/>
                  <a:pt x="4281714" y="1335314"/>
                </a:cubicBezTo>
                <a:cubicBezTo>
                  <a:pt x="4326770" y="1386806"/>
                  <a:pt x="4396258" y="1419260"/>
                  <a:pt x="4426857" y="1480457"/>
                </a:cubicBezTo>
                <a:cubicBezTo>
                  <a:pt x="4436533" y="1499809"/>
                  <a:pt x="4444546" y="1520087"/>
                  <a:pt x="4455886" y="1538514"/>
                </a:cubicBezTo>
                <a:cubicBezTo>
                  <a:pt x="4520985" y="1644300"/>
                  <a:pt x="4556710" y="1687460"/>
                  <a:pt x="4630057" y="1785257"/>
                </a:cubicBezTo>
                <a:cubicBezTo>
                  <a:pt x="4652421" y="2031251"/>
                  <a:pt x="4665837" y="2022884"/>
                  <a:pt x="4572000" y="2351314"/>
                </a:cubicBezTo>
                <a:cubicBezTo>
                  <a:pt x="4560566" y="2391331"/>
                  <a:pt x="4525784" y="2420703"/>
                  <a:pt x="4499429" y="2452914"/>
                </a:cubicBezTo>
                <a:cubicBezTo>
                  <a:pt x="4467562" y="2491863"/>
                  <a:pt x="4408303" y="2540299"/>
                  <a:pt x="4368800" y="2569028"/>
                </a:cubicBezTo>
                <a:cubicBezTo>
                  <a:pt x="4340585" y="2589548"/>
                  <a:pt x="4312919" y="2611483"/>
                  <a:pt x="4281714" y="2627086"/>
                </a:cubicBezTo>
                <a:cubicBezTo>
                  <a:pt x="4233070" y="2651408"/>
                  <a:pt x="4038095" y="2694908"/>
                  <a:pt x="4020457" y="2699657"/>
                </a:cubicBezTo>
                <a:cubicBezTo>
                  <a:pt x="3974518" y="2712025"/>
                  <a:pt x="3774807" y="2772712"/>
                  <a:pt x="3701143" y="2786743"/>
                </a:cubicBezTo>
                <a:cubicBezTo>
                  <a:pt x="3638632" y="2798650"/>
                  <a:pt x="3575352" y="2806095"/>
                  <a:pt x="3512457" y="2815771"/>
                </a:cubicBezTo>
                <a:cubicBezTo>
                  <a:pt x="3459238" y="2835123"/>
                  <a:pt x="3406800" y="2856775"/>
                  <a:pt x="3352800" y="2873828"/>
                </a:cubicBezTo>
                <a:cubicBezTo>
                  <a:pt x="3087500" y="2957607"/>
                  <a:pt x="2833173" y="2911263"/>
                  <a:pt x="2540000" y="2917371"/>
                </a:cubicBezTo>
                <a:cubicBezTo>
                  <a:pt x="2342714" y="2956830"/>
                  <a:pt x="2593913" y="2909161"/>
                  <a:pt x="2162629" y="2960914"/>
                </a:cubicBezTo>
                <a:cubicBezTo>
                  <a:pt x="2142823" y="2963291"/>
                  <a:pt x="2124497" y="2974479"/>
                  <a:pt x="2104572" y="2975428"/>
                </a:cubicBezTo>
                <a:cubicBezTo>
                  <a:pt x="2022417" y="2979340"/>
                  <a:pt x="1940077" y="2975428"/>
                  <a:pt x="1857829" y="2975428"/>
                </a:cubicBezTo>
              </a:path>
            </a:pathLst>
          </a:custGeom>
          <a:solidFill>
            <a:srgbClr val="FEEBE2">
              <a:alpha val="40000"/>
            </a:srgbClr>
          </a:solidFill>
          <a:ln w="381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GB"/>
          </a:p>
        </p:txBody>
      </p:sp>
      <p:sp>
        <p:nvSpPr>
          <p:cNvPr id="12" name="手繪多邊形: 圖案 11">
            <a:extLst>
              <a:ext uri="{FF2B5EF4-FFF2-40B4-BE49-F238E27FC236}">
                <a16:creationId xmlns:a16="http://schemas.microsoft.com/office/drawing/2014/main" id="{56584ECA-1B46-4997-AD52-021810DE8878}"/>
              </a:ext>
            </a:extLst>
          </p:cNvPr>
          <p:cNvSpPr/>
          <p:nvPr/>
        </p:nvSpPr>
        <p:spPr>
          <a:xfrm>
            <a:off x="2979801" y="3520305"/>
            <a:ext cx="4688115" cy="3106057"/>
          </a:xfrm>
          <a:custGeom>
            <a:avLst/>
            <a:gdLst>
              <a:gd name="connsiteX0" fmla="*/ 0 w 4688115"/>
              <a:gd name="connsiteY0" fmla="*/ 899885 h 3106057"/>
              <a:gd name="connsiteX1" fmla="*/ 1509486 w 4688115"/>
              <a:gd name="connsiteY1" fmla="*/ 87085 h 3106057"/>
              <a:gd name="connsiteX2" fmla="*/ 1625600 w 4688115"/>
              <a:gd name="connsiteY2" fmla="*/ 72571 h 3106057"/>
              <a:gd name="connsiteX3" fmla="*/ 1944915 w 4688115"/>
              <a:gd name="connsiteY3" fmla="*/ 0 h 3106057"/>
              <a:gd name="connsiteX4" fmla="*/ 3483429 w 4688115"/>
              <a:gd name="connsiteY4" fmla="*/ 29028 h 3106057"/>
              <a:gd name="connsiteX5" fmla="*/ 3585029 w 4688115"/>
              <a:gd name="connsiteY5" fmla="*/ 43542 h 3106057"/>
              <a:gd name="connsiteX6" fmla="*/ 3643086 w 4688115"/>
              <a:gd name="connsiteY6" fmla="*/ 87085 h 3106057"/>
              <a:gd name="connsiteX7" fmla="*/ 3701143 w 4688115"/>
              <a:gd name="connsiteY7" fmla="*/ 101600 h 3106057"/>
              <a:gd name="connsiteX8" fmla="*/ 3802743 w 4688115"/>
              <a:gd name="connsiteY8" fmla="*/ 145142 h 3106057"/>
              <a:gd name="connsiteX9" fmla="*/ 3846286 w 4688115"/>
              <a:gd name="connsiteY9" fmla="*/ 188685 h 3106057"/>
              <a:gd name="connsiteX10" fmla="*/ 3991429 w 4688115"/>
              <a:gd name="connsiteY10" fmla="*/ 290285 h 3106057"/>
              <a:gd name="connsiteX11" fmla="*/ 4064000 w 4688115"/>
              <a:gd name="connsiteY11" fmla="*/ 377371 h 3106057"/>
              <a:gd name="connsiteX12" fmla="*/ 4136572 w 4688115"/>
              <a:gd name="connsiteY12" fmla="*/ 435428 h 3106057"/>
              <a:gd name="connsiteX13" fmla="*/ 4209143 w 4688115"/>
              <a:gd name="connsiteY13" fmla="*/ 508000 h 3106057"/>
              <a:gd name="connsiteX14" fmla="*/ 4267200 w 4688115"/>
              <a:gd name="connsiteY14" fmla="*/ 580571 h 3106057"/>
              <a:gd name="connsiteX15" fmla="*/ 4339772 w 4688115"/>
              <a:gd name="connsiteY15" fmla="*/ 696685 h 3106057"/>
              <a:gd name="connsiteX16" fmla="*/ 4412343 w 4688115"/>
              <a:gd name="connsiteY16" fmla="*/ 827314 h 3106057"/>
              <a:gd name="connsiteX17" fmla="*/ 4470400 w 4688115"/>
              <a:gd name="connsiteY17" fmla="*/ 899885 h 3106057"/>
              <a:gd name="connsiteX18" fmla="*/ 4615543 w 4688115"/>
              <a:gd name="connsiteY18" fmla="*/ 1161142 h 3106057"/>
              <a:gd name="connsiteX19" fmla="*/ 4630057 w 4688115"/>
              <a:gd name="connsiteY19" fmla="*/ 1248228 h 3106057"/>
              <a:gd name="connsiteX20" fmla="*/ 4659086 w 4688115"/>
              <a:gd name="connsiteY20" fmla="*/ 1306285 h 3106057"/>
              <a:gd name="connsiteX21" fmla="*/ 4688115 w 4688115"/>
              <a:gd name="connsiteY21" fmla="*/ 1582057 h 3106057"/>
              <a:gd name="connsiteX22" fmla="*/ 4644572 w 4688115"/>
              <a:gd name="connsiteY22" fmla="*/ 1886857 h 3106057"/>
              <a:gd name="connsiteX23" fmla="*/ 4601029 w 4688115"/>
              <a:gd name="connsiteY23" fmla="*/ 1973942 h 3106057"/>
              <a:gd name="connsiteX24" fmla="*/ 4513943 w 4688115"/>
              <a:gd name="connsiteY24" fmla="*/ 2104571 h 3106057"/>
              <a:gd name="connsiteX25" fmla="*/ 4441372 w 4688115"/>
              <a:gd name="connsiteY25" fmla="*/ 2206171 h 3106057"/>
              <a:gd name="connsiteX26" fmla="*/ 4383315 w 4688115"/>
              <a:gd name="connsiteY26" fmla="*/ 2278742 h 3106057"/>
              <a:gd name="connsiteX27" fmla="*/ 4339772 w 4688115"/>
              <a:gd name="connsiteY27" fmla="*/ 2365828 h 3106057"/>
              <a:gd name="connsiteX28" fmla="*/ 4296229 w 4688115"/>
              <a:gd name="connsiteY28" fmla="*/ 2409371 h 3106057"/>
              <a:gd name="connsiteX29" fmla="*/ 4223657 w 4688115"/>
              <a:gd name="connsiteY29" fmla="*/ 2510971 h 3106057"/>
              <a:gd name="connsiteX30" fmla="*/ 4194629 w 4688115"/>
              <a:gd name="connsiteY30" fmla="*/ 2569028 h 3106057"/>
              <a:gd name="connsiteX31" fmla="*/ 4020457 w 4688115"/>
              <a:gd name="connsiteY31" fmla="*/ 2728685 h 3106057"/>
              <a:gd name="connsiteX32" fmla="*/ 3962400 w 4688115"/>
              <a:gd name="connsiteY32" fmla="*/ 2786742 h 3106057"/>
              <a:gd name="connsiteX33" fmla="*/ 3860800 w 4688115"/>
              <a:gd name="connsiteY33" fmla="*/ 2830285 h 3106057"/>
              <a:gd name="connsiteX34" fmla="*/ 3744686 w 4688115"/>
              <a:gd name="connsiteY34" fmla="*/ 2917371 h 3106057"/>
              <a:gd name="connsiteX35" fmla="*/ 3657600 w 4688115"/>
              <a:gd name="connsiteY35" fmla="*/ 2931885 h 3106057"/>
              <a:gd name="connsiteX36" fmla="*/ 3541486 w 4688115"/>
              <a:gd name="connsiteY36" fmla="*/ 2975428 h 3106057"/>
              <a:gd name="connsiteX37" fmla="*/ 3193143 w 4688115"/>
              <a:gd name="connsiteY37" fmla="*/ 3018971 h 3106057"/>
              <a:gd name="connsiteX38" fmla="*/ 3062515 w 4688115"/>
              <a:gd name="connsiteY38" fmla="*/ 3033485 h 3106057"/>
              <a:gd name="connsiteX39" fmla="*/ 2815772 w 4688115"/>
              <a:gd name="connsiteY39" fmla="*/ 3077028 h 3106057"/>
              <a:gd name="connsiteX40" fmla="*/ 2510972 w 4688115"/>
              <a:gd name="connsiteY40" fmla="*/ 3106057 h 3106057"/>
              <a:gd name="connsiteX41" fmla="*/ 1785257 w 4688115"/>
              <a:gd name="connsiteY41" fmla="*/ 3091542 h 3106057"/>
              <a:gd name="connsiteX42" fmla="*/ 1640115 w 4688115"/>
              <a:gd name="connsiteY42" fmla="*/ 3062514 h 3106057"/>
              <a:gd name="connsiteX43" fmla="*/ 1465943 w 4688115"/>
              <a:gd name="connsiteY43" fmla="*/ 3048000 h 3106057"/>
              <a:gd name="connsiteX44" fmla="*/ 1422400 w 4688115"/>
              <a:gd name="connsiteY44" fmla="*/ 3033485 h 3106057"/>
              <a:gd name="connsiteX45" fmla="*/ 1306286 w 4688115"/>
              <a:gd name="connsiteY45" fmla="*/ 3018971 h 3106057"/>
              <a:gd name="connsiteX46" fmla="*/ 1262743 w 4688115"/>
              <a:gd name="connsiteY46" fmla="*/ 2989942 h 3106057"/>
              <a:gd name="connsiteX47" fmla="*/ 1190172 w 4688115"/>
              <a:gd name="connsiteY47" fmla="*/ 2960914 h 3106057"/>
              <a:gd name="connsiteX48" fmla="*/ 1059543 w 4688115"/>
              <a:gd name="connsiteY48" fmla="*/ 2931885 h 3106057"/>
              <a:gd name="connsiteX49" fmla="*/ 899886 w 4688115"/>
              <a:gd name="connsiteY49" fmla="*/ 2859314 h 3106057"/>
              <a:gd name="connsiteX50" fmla="*/ 798286 w 4688115"/>
              <a:gd name="connsiteY50" fmla="*/ 2830285 h 3106057"/>
              <a:gd name="connsiteX51" fmla="*/ 740229 w 4688115"/>
              <a:gd name="connsiteY51" fmla="*/ 2801257 h 3106057"/>
              <a:gd name="connsiteX52" fmla="*/ 638629 w 4688115"/>
              <a:gd name="connsiteY52" fmla="*/ 2728685 h 3106057"/>
              <a:gd name="connsiteX53" fmla="*/ 595086 w 4688115"/>
              <a:gd name="connsiteY53" fmla="*/ 2714171 h 3106057"/>
              <a:gd name="connsiteX54" fmla="*/ 522515 w 4688115"/>
              <a:gd name="connsiteY54" fmla="*/ 2656114 h 3106057"/>
              <a:gd name="connsiteX55" fmla="*/ 478972 w 4688115"/>
              <a:gd name="connsiteY55" fmla="*/ 2641600 h 3106057"/>
              <a:gd name="connsiteX56" fmla="*/ 420915 w 4688115"/>
              <a:gd name="connsiteY56" fmla="*/ 2554514 h 3106057"/>
              <a:gd name="connsiteX57" fmla="*/ 377372 w 4688115"/>
              <a:gd name="connsiteY57" fmla="*/ 2510971 h 3106057"/>
              <a:gd name="connsiteX58" fmla="*/ 304800 w 4688115"/>
              <a:gd name="connsiteY58" fmla="*/ 2438400 h 3106057"/>
              <a:gd name="connsiteX59" fmla="*/ 246743 w 4688115"/>
              <a:gd name="connsiteY59" fmla="*/ 2336800 h 3106057"/>
              <a:gd name="connsiteX60" fmla="*/ 188686 w 4688115"/>
              <a:gd name="connsiteY60" fmla="*/ 2249714 h 3106057"/>
              <a:gd name="connsiteX61" fmla="*/ 145143 w 4688115"/>
              <a:gd name="connsiteY61" fmla="*/ 2162628 h 3106057"/>
              <a:gd name="connsiteX62" fmla="*/ 101600 w 4688115"/>
              <a:gd name="connsiteY62" fmla="*/ 2046514 h 3106057"/>
              <a:gd name="connsiteX63" fmla="*/ 72572 w 4688115"/>
              <a:gd name="connsiteY63" fmla="*/ 1973942 h 3106057"/>
              <a:gd name="connsiteX64" fmla="*/ 58057 w 4688115"/>
              <a:gd name="connsiteY64" fmla="*/ 1872342 h 3106057"/>
              <a:gd name="connsiteX65" fmla="*/ 29029 w 4688115"/>
              <a:gd name="connsiteY65" fmla="*/ 1785257 h 3106057"/>
              <a:gd name="connsiteX66" fmla="*/ 14515 w 4688115"/>
              <a:gd name="connsiteY66" fmla="*/ 1741714 h 3106057"/>
              <a:gd name="connsiteX67" fmla="*/ 14515 w 4688115"/>
              <a:gd name="connsiteY67" fmla="*/ 725714 h 310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688115" h="3106057">
                <a:moveTo>
                  <a:pt x="0" y="899885"/>
                </a:moveTo>
                <a:cubicBezTo>
                  <a:pt x="503162" y="628952"/>
                  <a:pt x="1000180" y="346285"/>
                  <a:pt x="1509486" y="87085"/>
                </a:cubicBezTo>
                <a:cubicBezTo>
                  <a:pt x="1544249" y="69393"/>
                  <a:pt x="1587352" y="80221"/>
                  <a:pt x="1625600" y="72571"/>
                </a:cubicBezTo>
                <a:cubicBezTo>
                  <a:pt x="1732633" y="51165"/>
                  <a:pt x="1838477" y="24190"/>
                  <a:pt x="1944915" y="0"/>
                </a:cubicBezTo>
                <a:lnTo>
                  <a:pt x="3483429" y="29028"/>
                </a:lnTo>
                <a:cubicBezTo>
                  <a:pt x="3517627" y="29936"/>
                  <a:pt x="3552878" y="31851"/>
                  <a:pt x="3585029" y="43542"/>
                </a:cubicBezTo>
                <a:cubicBezTo>
                  <a:pt x="3607763" y="51809"/>
                  <a:pt x="3621449" y="76267"/>
                  <a:pt x="3643086" y="87085"/>
                </a:cubicBezTo>
                <a:cubicBezTo>
                  <a:pt x="3660928" y="96006"/>
                  <a:pt x="3682465" y="94596"/>
                  <a:pt x="3701143" y="101600"/>
                </a:cubicBezTo>
                <a:cubicBezTo>
                  <a:pt x="3988039" y="209187"/>
                  <a:pt x="3586535" y="73074"/>
                  <a:pt x="3802743" y="145142"/>
                </a:cubicBezTo>
                <a:cubicBezTo>
                  <a:pt x="3817257" y="159656"/>
                  <a:pt x="3829865" y="176369"/>
                  <a:pt x="3846286" y="188685"/>
                </a:cubicBezTo>
                <a:cubicBezTo>
                  <a:pt x="3935981" y="255957"/>
                  <a:pt x="3907194" y="206050"/>
                  <a:pt x="3991429" y="290285"/>
                </a:cubicBezTo>
                <a:cubicBezTo>
                  <a:pt x="4018148" y="317004"/>
                  <a:pt x="4037281" y="350652"/>
                  <a:pt x="4064000" y="377371"/>
                </a:cubicBezTo>
                <a:cubicBezTo>
                  <a:pt x="4085905" y="399276"/>
                  <a:pt x="4114667" y="413523"/>
                  <a:pt x="4136572" y="435428"/>
                </a:cubicBezTo>
                <a:cubicBezTo>
                  <a:pt x="4233338" y="532194"/>
                  <a:pt x="4093024" y="430586"/>
                  <a:pt x="4209143" y="508000"/>
                </a:cubicBezTo>
                <a:cubicBezTo>
                  <a:pt x="4251793" y="635949"/>
                  <a:pt x="4185137" y="465683"/>
                  <a:pt x="4267200" y="580571"/>
                </a:cubicBezTo>
                <a:cubicBezTo>
                  <a:pt x="4404646" y="772993"/>
                  <a:pt x="4198397" y="555310"/>
                  <a:pt x="4339772" y="696685"/>
                </a:cubicBezTo>
                <a:cubicBezTo>
                  <a:pt x="4363945" y="745031"/>
                  <a:pt x="4380449" y="781751"/>
                  <a:pt x="4412343" y="827314"/>
                </a:cubicBezTo>
                <a:cubicBezTo>
                  <a:pt x="4430108" y="852693"/>
                  <a:pt x="4453571" y="873876"/>
                  <a:pt x="4470400" y="899885"/>
                </a:cubicBezTo>
                <a:cubicBezTo>
                  <a:pt x="4544539" y="1014463"/>
                  <a:pt x="4563097" y="1056252"/>
                  <a:pt x="4615543" y="1161142"/>
                </a:cubicBezTo>
                <a:cubicBezTo>
                  <a:pt x="4620381" y="1190171"/>
                  <a:pt x="4621601" y="1220040"/>
                  <a:pt x="4630057" y="1248228"/>
                </a:cubicBezTo>
                <a:cubicBezTo>
                  <a:pt x="4636274" y="1268952"/>
                  <a:pt x="4653838" y="1285294"/>
                  <a:pt x="4659086" y="1306285"/>
                </a:cubicBezTo>
                <a:cubicBezTo>
                  <a:pt x="4668145" y="1342522"/>
                  <a:pt x="4686622" y="1565632"/>
                  <a:pt x="4688115" y="1582057"/>
                </a:cubicBezTo>
                <a:cubicBezTo>
                  <a:pt x="4673601" y="1683657"/>
                  <a:pt x="4666836" y="1786669"/>
                  <a:pt x="4644572" y="1886857"/>
                </a:cubicBezTo>
                <a:cubicBezTo>
                  <a:pt x="4637532" y="1918539"/>
                  <a:pt x="4616570" y="1945450"/>
                  <a:pt x="4601029" y="1973942"/>
                </a:cubicBezTo>
                <a:cubicBezTo>
                  <a:pt x="4563701" y="2042376"/>
                  <a:pt x="4558411" y="2045281"/>
                  <a:pt x="4513943" y="2104571"/>
                </a:cubicBezTo>
                <a:cubicBezTo>
                  <a:pt x="4481150" y="2202953"/>
                  <a:pt x="4527465" y="2085642"/>
                  <a:pt x="4441372" y="2206171"/>
                </a:cubicBezTo>
                <a:cubicBezTo>
                  <a:pt x="4377639" y="2295397"/>
                  <a:pt x="4489414" y="2208010"/>
                  <a:pt x="4383315" y="2278742"/>
                </a:cubicBezTo>
                <a:cubicBezTo>
                  <a:pt x="4368768" y="2322380"/>
                  <a:pt x="4371033" y="2328314"/>
                  <a:pt x="4339772" y="2365828"/>
                </a:cubicBezTo>
                <a:cubicBezTo>
                  <a:pt x="4326631" y="2381597"/>
                  <a:pt x="4308160" y="2392668"/>
                  <a:pt x="4296229" y="2409371"/>
                </a:cubicBezTo>
                <a:cubicBezTo>
                  <a:pt x="4200708" y="2543100"/>
                  <a:pt x="4336871" y="2397757"/>
                  <a:pt x="4223657" y="2510971"/>
                </a:cubicBezTo>
                <a:cubicBezTo>
                  <a:pt x="4213981" y="2530323"/>
                  <a:pt x="4208145" y="2552133"/>
                  <a:pt x="4194629" y="2569028"/>
                </a:cubicBezTo>
                <a:cubicBezTo>
                  <a:pt x="4137564" y="2640359"/>
                  <a:pt x="4086854" y="2668928"/>
                  <a:pt x="4020457" y="2728685"/>
                </a:cubicBezTo>
                <a:cubicBezTo>
                  <a:pt x="4000114" y="2746993"/>
                  <a:pt x="3985490" y="2772049"/>
                  <a:pt x="3962400" y="2786742"/>
                </a:cubicBezTo>
                <a:cubicBezTo>
                  <a:pt x="3931315" y="2806524"/>
                  <a:pt x="3894667" y="2815771"/>
                  <a:pt x="3860800" y="2830285"/>
                </a:cubicBezTo>
                <a:cubicBezTo>
                  <a:pt x="3821679" y="2869406"/>
                  <a:pt x="3801365" y="2896761"/>
                  <a:pt x="3744686" y="2917371"/>
                </a:cubicBezTo>
                <a:cubicBezTo>
                  <a:pt x="3717029" y="2927428"/>
                  <a:pt x="3686629" y="2927047"/>
                  <a:pt x="3657600" y="2931885"/>
                </a:cubicBezTo>
                <a:cubicBezTo>
                  <a:pt x="3648311" y="2935601"/>
                  <a:pt x="3564244" y="2970876"/>
                  <a:pt x="3541486" y="2975428"/>
                </a:cubicBezTo>
                <a:cubicBezTo>
                  <a:pt x="3356816" y="3012362"/>
                  <a:pt x="3379481" y="3001225"/>
                  <a:pt x="3193143" y="3018971"/>
                </a:cubicBezTo>
                <a:cubicBezTo>
                  <a:pt x="3149530" y="3023125"/>
                  <a:pt x="3105816" y="3026823"/>
                  <a:pt x="3062515" y="3033485"/>
                </a:cubicBezTo>
                <a:cubicBezTo>
                  <a:pt x="2979968" y="3046185"/>
                  <a:pt x="2899045" y="3070623"/>
                  <a:pt x="2815772" y="3077028"/>
                </a:cubicBezTo>
                <a:cubicBezTo>
                  <a:pt x="2588195" y="3094534"/>
                  <a:pt x="2689680" y="3083717"/>
                  <a:pt x="2510972" y="3106057"/>
                </a:cubicBezTo>
                <a:lnTo>
                  <a:pt x="1785257" y="3091542"/>
                </a:lnTo>
                <a:cubicBezTo>
                  <a:pt x="1450615" y="3079800"/>
                  <a:pt x="1813556" y="3085639"/>
                  <a:pt x="1640115" y="3062514"/>
                </a:cubicBezTo>
                <a:cubicBezTo>
                  <a:pt x="1582367" y="3054814"/>
                  <a:pt x="1524000" y="3052838"/>
                  <a:pt x="1465943" y="3048000"/>
                </a:cubicBezTo>
                <a:cubicBezTo>
                  <a:pt x="1451429" y="3043162"/>
                  <a:pt x="1437453" y="3036222"/>
                  <a:pt x="1422400" y="3033485"/>
                </a:cubicBezTo>
                <a:cubicBezTo>
                  <a:pt x="1384023" y="3026507"/>
                  <a:pt x="1343917" y="3029234"/>
                  <a:pt x="1306286" y="3018971"/>
                </a:cubicBezTo>
                <a:cubicBezTo>
                  <a:pt x="1289457" y="3014381"/>
                  <a:pt x="1278345" y="2997743"/>
                  <a:pt x="1262743" y="2989942"/>
                </a:cubicBezTo>
                <a:cubicBezTo>
                  <a:pt x="1239440" y="2978290"/>
                  <a:pt x="1214889" y="2969153"/>
                  <a:pt x="1190172" y="2960914"/>
                </a:cubicBezTo>
                <a:cubicBezTo>
                  <a:pt x="1089675" y="2927415"/>
                  <a:pt x="1174563" y="2966391"/>
                  <a:pt x="1059543" y="2931885"/>
                </a:cubicBezTo>
                <a:cubicBezTo>
                  <a:pt x="970919" y="2905298"/>
                  <a:pt x="992734" y="2896453"/>
                  <a:pt x="899886" y="2859314"/>
                </a:cubicBezTo>
                <a:cubicBezTo>
                  <a:pt x="715714" y="2785645"/>
                  <a:pt x="946096" y="2893632"/>
                  <a:pt x="798286" y="2830285"/>
                </a:cubicBezTo>
                <a:cubicBezTo>
                  <a:pt x="778399" y="2821762"/>
                  <a:pt x="758577" y="2812724"/>
                  <a:pt x="740229" y="2801257"/>
                </a:cubicBezTo>
                <a:cubicBezTo>
                  <a:pt x="713933" y="2784822"/>
                  <a:pt x="669333" y="2744037"/>
                  <a:pt x="638629" y="2728685"/>
                </a:cubicBezTo>
                <a:cubicBezTo>
                  <a:pt x="624945" y="2721843"/>
                  <a:pt x="609600" y="2719009"/>
                  <a:pt x="595086" y="2714171"/>
                </a:cubicBezTo>
                <a:cubicBezTo>
                  <a:pt x="570896" y="2694819"/>
                  <a:pt x="548785" y="2672533"/>
                  <a:pt x="522515" y="2656114"/>
                </a:cubicBezTo>
                <a:cubicBezTo>
                  <a:pt x="509541" y="2648005"/>
                  <a:pt x="489790" y="2652418"/>
                  <a:pt x="478972" y="2641600"/>
                </a:cubicBezTo>
                <a:cubicBezTo>
                  <a:pt x="454302" y="2616930"/>
                  <a:pt x="442334" y="2582053"/>
                  <a:pt x="420915" y="2554514"/>
                </a:cubicBezTo>
                <a:cubicBezTo>
                  <a:pt x="408313" y="2538311"/>
                  <a:pt x="390513" y="2526740"/>
                  <a:pt x="377372" y="2510971"/>
                </a:cubicBezTo>
                <a:cubicBezTo>
                  <a:pt x="316896" y="2438401"/>
                  <a:pt x="384628" y="2491617"/>
                  <a:pt x="304800" y="2438400"/>
                </a:cubicBezTo>
                <a:cubicBezTo>
                  <a:pt x="280615" y="2365845"/>
                  <a:pt x="302661" y="2416683"/>
                  <a:pt x="246743" y="2336800"/>
                </a:cubicBezTo>
                <a:cubicBezTo>
                  <a:pt x="226736" y="2308219"/>
                  <a:pt x="188686" y="2249714"/>
                  <a:pt x="188686" y="2249714"/>
                </a:cubicBezTo>
                <a:cubicBezTo>
                  <a:pt x="152205" y="2140268"/>
                  <a:pt x="201416" y="2275174"/>
                  <a:pt x="145143" y="2162628"/>
                </a:cubicBezTo>
                <a:cubicBezTo>
                  <a:pt x="117101" y="2106545"/>
                  <a:pt x="120438" y="2096750"/>
                  <a:pt x="101600" y="2046514"/>
                </a:cubicBezTo>
                <a:cubicBezTo>
                  <a:pt x="92452" y="2022119"/>
                  <a:pt x="82248" y="1998133"/>
                  <a:pt x="72572" y="1973942"/>
                </a:cubicBezTo>
                <a:cubicBezTo>
                  <a:pt x="67734" y="1940075"/>
                  <a:pt x="65750" y="1905676"/>
                  <a:pt x="58057" y="1872342"/>
                </a:cubicBezTo>
                <a:cubicBezTo>
                  <a:pt x="51177" y="1842527"/>
                  <a:pt x="38705" y="1814285"/>
                  <a:pt x="29029" y="1785257"/>
                </a:cubicBezTo>
                <a:cubicBezTo>
                  <a:pt x="24191" y="1770743"/>
                  <a:pt x="14515" y="1757013"/>
                  <a:pt x="14515" y="1741714"/>
                </a:cubicBezTo>
                <a:lnTo>
                  <a:pt x="14515" y="725714"/>
                </a:lnTo>
              </a:path>
            </a:pathLst>
          </a:custGeom>
          <a:solidFill>
            <a:srgbClr val="EDF7D3">
              <a:alpha val="40000"/>
            </a:srgbClr>
          </a:solidFill>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GB"/>
          </a:p>
        </p:txBody>
      </p:sp>
      <p:sp>
        <p:nvSpPr>
          <p:cNvPr id="16" name="文字方塊 15">
            <a:extLst>
              <a:ext uri="{FF2B5EF4-FFF2-40B4-BE49-F238E27FC236}">
                <a16:creationId xmlns:a16="http://schemas.microsoft.com/office/drawing/2014/main" id="{60B4C9CD-9B28-4D1E-B4E0-F7ADEA2142B5}"/>
              </a:ext>
            </a:extLst>
          </p:cNvPr>
          <p:cNvSpPr txBox="1"/>
          <p:nvPr/>
        </p:nvSpPr>
        <p:spPr>
          <a:xfrm>
            <a:off x="3144313" y="5332054"/>
            <a:ext cx="896399" cy="461665"/>
          </a:xfrm>
          <a:prstGeom prst="rect">
            <a:avLst/>
          </a:prstGeom>
          <a:noFill/>
        </p:spPr>
        <p:txBody>
          <a:bodyPr wrap="none" rtlCol="0">
            <a:spAutoFit/>
          </a:bodyPr>
          <a:lstStyle/>
          <a:p>
            <a:r>
              <a:rPr lang="en-GB" sz="2400" b="1" dirty="0">
                <a:solidFill>
                  <a:schemeClr val="bg1">
                    <a:lumMod val="90000"/>
                    <a:lumOff val="10000"/>
                  </a:schemeClr>
                </a:solidFill>
              </a:rPr>
              <a:t>Efren</a:t>
            </a:r>
          </a:p>
        </p:txBody>
      </p:sp>
      <p:sp>
        <p:nvSpPr>
          <p:cNvPr id="17" name="文字方塊 16">
            <a:extLst>
              <a:ext uri="{FF2B5EF4-FFF2-40B4-BE49-F238E27FC236}">
                <a16:creationId xmlns:a16="http://schemas.microsoft.com/office/drawing/2014/main" id="{AC2C0D51-DF12-4BF9-99E8-D02FA22D2715}"/>
              </a:ext>
            </a:extLst>
          </p:cNvPr>
          <p:cNvSpPr txBox="1"/>
          <p:nvPr/>
        </p:nvSpPr>
        <p:spPr>
          <a:xfrm>
            <a:off x="5400577" y="4091066"/>
            <a:ext cx="1184940" cy="461665"/>
          </a:xfrm>
          <a:prstGeom prst="rect">
            <a:avLst/>
          </a:prstGeom>
          <a:noFill/>
        </p:spPr>
        <p:txBody>
          <a:bodyPr wrap="none" rtlCol="0">
            <a:spAutoFit/>
          </a:bodyPr>
          <a:lstStyle/>
          <a:p>
            <a:r>
              <a:rPr lang="en-GB" sz="2400" b="1" dirty="0" err="1">
                <a:solidFill>
                  <a:schemeClr val="bg1">
                    <a:lumMod val="90000"/>
                    <a:lumOff val="10000"/>
                  </a:schemeClr>
                </a:solidFill>
              </a:rPr>
              <a:t>Marwin</a:t>
            </a:r>
            <a:endParaRPr lang="en-GB" sz="2400" b="1" dirty="0">
              <a:solidFill>
                <a:schemeClr val="bg1">
                  <a:lumMod val="90000"/>
                  <a:lumOff val="10000"/>
                </a:schemeClr>
              </a:solidFill>
            </a:endParaRPr>
          </a:p>
        </p:txBody>
      </p:sp>
      <p:sp>
        <p:nvSpPr>
          <p:cNvPr id="20" name="文字方塊 19">
            <a:extLst>
              <a:ext uri="{FF2B5EF4-FFF2-40B4-BE49-F238E27FC236}">
                <a16:creationId xmlns:a16="http://schemas.microsoft.com/office/drawing/2014/main" id="{871057E9-8383-42B2-9D75-81C8D03F2166}"/>
              </a:ext>
            </a:extLst>
          </p:cNvPr>
          <p:cNvSpPr txBox="1"/>
          <p:nvPr/>
        </p:nvSpPr>
        <p:spPr>
          <a:xfrm>
            <a:off x="6804910" y="5068940"/>
            <a:ext cx="714042" cy="461665"/>
          </a:xfrm>
          <a:prstGeom prst="rect">
            <a:avLst/>
          </a:prstGeom>
          <a:noFill/>
        </p:spPr>
        <p:txBody>
          <a:bodyPr wrap="none" rtlCol="0">
            <a:spAutoFit/>
          </a:bodyPr>
          <a:lstStyle/>
          <a:p>
            <a:r>
              <a:rPr lang="en-GB" sz="2400" b="1" dirty="0">
                <a:solidFill>
                  <a:schemeClr val="bg1">
                    <a:lumMod val="90000"/>
                    <a:lumOff val="10000"/>
                  </a:schemeClr>
                </a:solidFill>
              </a:rPr>
              <a:t>Ron</a:t>
            </a:r>
          </a:p>
        </p:txBody>
      </p:sp>
      <p:sp>
        <p:nvSpPr>
          <p:cNvPr id="24" name="文字方塊 23">
            <a:extLst>
              <a:ext uri="{FF2B5EF4-FFF2-40B4-BE49-F238E27FC236}">
                <a16:creationId xmlns:a16="http://schemas.microsoft.com/office/drawing/2014/main" id="{6CA5C018-C28B-42A7-907A-8F51B2FFB29A}"/>
              </a:ext>
            </a:extLst>
          </p:cNvPr>
          <p:cNvSpPr txBox="1"/>
          <p:nvPr/>
        </p:nvSpPr>
        <p:spPr>
          <a:xfrm>
            <a:off x="4658470" y="3612104"/>
            <a:ext cx="537327" cy="461665"/>
          </a:xfrm>
          <a:prstGeom prst="rect">
            <a:avLst/>
          </a:prstGeom>
          <a:noFill/>
        </p:spPr>
        <p:txBody>
          <a:bodyPr wrap="none" rtlCol="0">
            <a:spAutoFit/>
          </a:bodyPr>
          <a:lstStyle/>
          <a:p>
            <a:r>
              <a:rPr lang="en-GB" sz="2400" b="1" dirty="0">
                <a:solidFill>
                  <a:schemeClr val="bg1">
                    <a:lumMod val="90000"/>
                    <a:lumOff val="10000"/>
                  </a:schemeClr>
                </a:solidFill>
              </a:rPr>
              <a:t>Ka</a:t>
            </a:r>
          </a:p>
        </p:txBody>
      </p:sp>
      <p:sp>
        <p:nvSpPr>
          <p:cNvPr id="25" name="文字方塊 24">
            <a:extLst>
              <a:ext uri="{FF2B5EF4-FFF2-40B4-BE49-F238E27FC236}">
                <a16:creationId xmlns:a16="http://schemas.microsoft.com/office/drawing/2014/main" id="{D7880EA2-B671-440D-A0A8-D1AB961520F8}"/>
              </a:ext>
            </a:extLst>
          </p:cNvPr>
          <p:cNvSpPr txBox="1"/>
          <p:nvPr/>
        </p:nvSpPr>
        <p:spPr>
          <a:xfrm>
            <a:off x="5774185" y="5235749"/>
            <a:ext cx="1088888" cy="461665"/>
          </a:xfrm>
          <a:prstGeom prst="rect">
            <a:avLst/>
          </a:prstGeom>
          <a:noFill/>
        </p:spPr>
        <p:txBody>
          <a:bodyPr wrap="none" rtlCol="0">
            <a:spAutoFit/>
          </a:bodyPr>
          <a:lstStyle/>
          <a:p>
            <a:r>
              <a:rPr lang="en-GB" sz="2400" b="1" dirty="0">
                <a:solidFill>
                  <a:schemeClr val="bg1">
                    <a:lumMod val="90000"/>
                    <a:lumOff val="10000"/>
                  </a:schemeClr>
                </a:solidFill>
              </a:rPr>
              <a:t>Jeffrey</a:t>
            </a:r>
          </a:p>
        </p:txBody>
      </p:sp>
      <p:sp>
        <p:nvSpPr>
          <p:cNvPr id="26" name="文字方塊 25">
            <a:extLst>
              <a:ext uri="{FF2B5EF4-FFF2-40B4-BE49-F238E27FC236}">
                <a16:creationId xmlns:a16="http://schemas.microsoft.com/office/drawing/2014/main" id="{A8FF4378-ED31-428D-886F-6C012D2B1E7F}"/>
              </a:ext>
            </a:extLst>
          </p:cNvPr>
          <p:cNvSpPr txBox="1"/>
          <p:nvPr/>
        </p:nvSpPr>
        <p:spPr>
          <a:xfrm>
            <a:off x="4428617" y="5216419"/>
            <a:ext cx="1072730" cy="461665"/>
          </a:xfrm>
          <a:prstGeom prst="rect">
            <a:avLst/>
          </a:prstGeom>
          <a:noFill/>
        </p:spPr>
        <p:txBody>
          <a:bodyPr wrap="none" rtlCol="0">
            <a:spAutoFit/>
          </a:bodyPr>
          <a:lstStyle/>
          <a:p>
            <a:r>
              <a:rPr lang="en-GB" sz="2400" b="1" dirty="0">
                <a:solidFill>
                  <a:schemeClr val="bg1">
                    <a:lumMod val="90000"/>
                    <a:lumOff val="10000"/>
                  </a:schemeClr>
                </a:solidFill>
              </a:rPr>
              <a:t>Adrian</a:t>
            </a:r>
          </a:p>
        </p:txBody>
      </p:sp>
      <p:sp>
        <p:nvSpPr>
          <p:cNvPr id="27" name="文字方塊 26">
            <a:extLst>
              <a:ext uri="{FF2B5EF4-FFF2-40B4-BE49-F238E27FC236}">
                <a16:creationId xmlns:a16="http://schemas.microsoft.com/office/drawing/2014/main" id="{C9AD2624-1344-42F7-B1E5-B64186CB37D6}"/>
              </a:ext>
            </a:extLst>
          </p:cNvPr>
          <p:cNvSpPr txBox="1"/>
          <p:nvPr/>
        </p:nvSpPr>
        <p:spPr>
          <a:xfrm>
            <a:off x="6332480" y="5703969"/>
            <a:ext cx="607859" cy="461665"/>
          </a:xfrm>
          <a:prstGeom prst="rect">
            <a:avLst/>
          </a:prstGeom>
          <a:noFill/>
        </p:spPr>
        <p:txBody>
          <a:bodyPr wrap="none" rtlCol="0">
            <a:spAutoFit/>
          </a:bodyPr>
          <a:lstStyle/>
          <a:p>
            <a:r>
              <a:rPr lang="en-GB" sz="2400" b="1" dirty="0">
                <a:solidFill>
                  <a:schemeClr val="bg1">
                    <a:lumMod val="90000"/>
                    <a:lumOff val="10000"/>
                  </a:schemeClr>
                </a:solidFill>
              </a:rPr>
              <a:t>Bill</a:t>
            </a:r>
          </a:p>
        </p:txBody>
      </p:sp>
      <p:sp>
        <p:nvSpPr>
          <p:cNvPr id="28" name="文字方塊 27">
            <a:extLst>
              <a:ext uri="{FF2B5EF4-FFF2-40B4-BE49-F238E27FC236}">
                <a16:creationId xmlns:a16="http://schemas.microsoft.com/office/drawing/2014/main" id="{2B046825-D6D8-4496-8AC4-6E1D50819E0B}"/>
              </a:ext>
            </a:extLst>
          </p:cNvPr>
          <p:cNvSpPr txBox="1"/>
          <p:nvPr/>
        </p:nvSpPr>
        <p:spPr>
          <a:xfrm>
            <a:off x="3744040" y="6038342"/>
            <a:ext cx="1972015" cy="461665"/>
          </a:xfrm>
          <a:prstGeom prst="rect">
            <a:avLst/>
          </a:prstGeom>
          <a:noFill/>
        </p:spPr>
        <p:txBody>
          <a:bodyPr wrap="none" rtlCol="0">
            <a:spAutoFit/>
          </a:bodyPr>
          <a:lstStyle/>
          <a:p>
            <a:r>
              <a:rPr lang="en-GB" sz="2400" b="1" dirty="0">
                <a:solidFill>
                  <a:schemeClr val="accent2">
                    <a:lumMod val="50000"/>
                  </a:schemeClr>
                </a:solidFill>
              </a:rPr>
              <a:t>Methodology</a:t>
            </a:r>
          </a:p>
        </p:txBody>
      </p:sp>
      <p:sp>
        <p:nvSpPr>
          <p:cNvPr id="29" name="文字方塊 28">
            <a:extLst>
              <a:ext uri="{FF2B5EF4-FFF2-40B4-BE49-F238E27FC236}">
                <a16:creationId xmlns:a16="http://schemas.microsoft.com/office/drawing/2014/main" id="{2C553CEA-F94C-4021-8A75-DF2B0A23D1BE}"/>
              </a:ext>
            </a:extLst>
          </p:cNvPr>
          <p:cNvSpPr txBox="1"/>
          <p:nvPr/>
        </p:nvSpPr>
        <p:spPr>
          <a:xfrm>
            <a:off x="5703158" y="2692874"/>
            <a:ext cx="1101584" cy="461665"/>
          </a:xfrm>
          <a:prstGeom prst="rect">
            <a:avLst/>
          </a:prstGeom>
          <a:noFill/>
        </p:spPr>
        <p:txBody>
          <a:bodyPr wrap="none" rtlCol="0">
            <a:spAutoFit/>
          </a:bodyPr>
          <a:lstStyle/>
          <a:p>
            <a:r>
              <a:rPr lang="en-GB" sz="2400" b="1" dirty="0">
                <a:solidFill>
                  <a:schemeClr val="accent4">
                    <a:lumMod val="50000"/>
                  </a:schemeClr>
                </a:solidFill>
              </a:rPr>
              <a:t>Design</a:t>
            </a:r>
          </a:p>
        </p:txBody>
      </p:sp>
      <p:sp>
        <p:nvSpPr>
          <p:cNvPr id="30" name="文字方塊 29">
            <a:extLst>
              <a:ext uri="{FF2B5EF4-FFF2-40B4-BE49-F238E27FC236}">
                <a16:creationId xmlns:a16="http://schemas.microsoft.com/office/drawing/2014/main" id="{81DCC1AF-7341-4A31-B4CB-61EBDBA6109C}"/>
              </a:ext>
            </a:extLst>
          </p:cNvPr>
          <p:cNvSpPr txBox="1"/>
          <p:nvPr/>
        </p:nvSpPr>
        <p:spPr>
          <a:xfrm rot="20689108">
            <a:off x="7311860" y="5560237"/>
            <a:ext cx="2633350" cy="461665"/>
          </a:xfrm>
          <a:prstGeom prst="rect">
            <a:avLst/>
          </a:prstGeom>
          <a:noFill/>
        </p:spPr>
        <p:txBody>
          <a:bodyPr wrap="none" rtlCol="0">
            <a:spAutoFit/>
          </a:bodyPr>
          <a:lstStyle/>
          <a:p>
            <a:r>
              <a:rPr lang="en-GB" sz="2400" b="1" dirty="0">
                <a:solidFill>
                  <a:schemeClr val="accent6">
                    <a:lumMod val="50000"/>
                  </a:schemeClr>
                </a:solidFill>
              </a:rPr>
              <a:t>Background Study</a:t>
            </a:r>
          </a:p>
        </p:txBody>
      </p:sp>
      <p:sp>
        <p:nvSpPr>
          <p:cNvPr id="33" name="文字方塊 32">
            <a:extLst>
              <a:ext uri="{FF2B5EF4-FFF2-40B4-BE49-F238E27FC236}">
                <a16:creationId xmlns:a16="http://schemas.microsoft.com/office/drawing/2014/main" id="{F8531B22-BFED-4A60-8338-5FE56FEEDA87}"/>
              </a:ext>
            </a:extLst>
          </p:cNvPr>
          <p:cNvSpPr txBox="1"/>
          <p:nvPr/>
        </p:nvSpPr>
        <p:spPr>
          <a:xfrm rot="21216811">
            <a:off x="3448730" y="2462041"/>
            <a:ext cx="1955985" cy="461665"/>
          </a:xfrm>
          <a:prstGeom prst="rect">
            <a:avLst/>
          </a:prstGeom>
          <a:noFill/>
        </p:spPr>
        <p:txBody>
          <a:bodyPr wrap="none" rtlCol="0">
            <a:spAutoFit/>
          </a:bodyPr>
          <a:lstStyle/>
          <a:p>
            <a:r>
              <a:rPr lang="en-GB" sz="2400" b="1" dirty="0">
                <a:solidFill>
                  <a:schemeClr val="accent3">
                    <a:lumMod val="50000"/>
                  </a:schemeClr>
                </a:solidFill>
              </a:rPr>
              <a:t>Data analysis</a:t>
            </a:r>
          </a:p>
        </p:txBody>
      </p:sp>
      <p:sp>
        <p:nvSpPr>
          <p:cNvPr id="34" name="文字方塊 33">
            <a:extLst>
              <a:ext uri="{FF2B5EF4-FFF2-40B4-BE49-F238E27FC236}">
                <a16:creationId xmlns:a16="http://schemas.microsoft.com/office/drawing/2014/main" id="{A070B9BF-8EEE-44A9-848E-42436A7E3960}"/>
              </a:ext>
            </a:extLst>
          </p:cNvPr>
          <p:cNvSpPr txBox="1"/>
          <p:nvPr/>
        </p:nvSpPr>
        <p:spPr>
          <a:xfrm rot="1158941">
            <a:off x="2254012" y="3284176"/>
            <a:ext cx="1726948" cy="461665"/>
          </a:xfrm>
          <a:prstGeom prst="rect">
            <a:avLst/>
          </a:prstGeom>
          <a:noFill/>
        </p:spPr>
        <p:txBody>
          <a:bodyPr wrap="none" rtlCol="0">
            <a:spAutoFit/>
          </a:bodyPr>
          <a:lstStyle/>
          <a:p>
            <a:r>
              <a:rPr lang="en-GB" sz="2400" b="1" dirty="0">
                <a:solidFill>
                  <a:schemeClr val="accent1">
                    <a:lumMod val="50000"/>
                  </a:schemeClr>
                </a:solidFill>
              </a:rPr>
              <a:t>PowerPoint</a:t>
            </a:r>
          </a:p>
        </p:txBody>
      </p:sp>
    </p:spTree>
    <p:extLst>
      <p:ext uri="{BB962C8B-B14F-4D97-AF65-F5344CB8AC3E}">
        <p14:creationId xmlns:p14="http://schemas.microsoft.com/office/powerpoint/2010/main" val="130770074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50B55F1-DDFD-48D9-A8F7-F067BA159D50}"/>
              </a:ext>
            </a:extLst>
          </p:cNvPr>
          <p:cNvSpPr txBox="1">
            <a:spLocks/>
          </p:cNvSpPr>
          <p:nvPr/>
        </p:nvSpPr>
        <p:spPr>
          <a:xfrm>
            <a:off x="1202919" y="371260"/>
            <a:ext cx="5258033"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3200" b="1" dirty="0">
                <a:solidFill>
                  <a:schemeClr val="tx1">
                    <a:lumMod val="20000"/>
                    <a:lumOff val="80000"/>
                  </a:schemeClr>
                </a:solidFill>
                <a:effectLst>
                  <a:outerShdw blurRad="38100" dist="38100" dir="2700000" algn="tl">
                    <a:srgbClr val="000000">
                      <a:alpha val="43137"/>
                    </a:srgbClr>
                  </a:outerShdw>
                </a:effectLst>
              </a:rPr>
              <a:t>Group reflection</a:t>
            </a:r>
            <a:endParaRPr lang="en-GB" sz="2000" dirty="0">
              <a:solidFill>
                <a:schemeClr val="tx1">
                  <a:lumMod val="50000"/>
                </a:schemeClr>
              </a:solidFill>
              <a:effectLst>
                <a:outerShdw blurRad="38100" dist="38100" dir="2700000" algn="tl">
                  <a:srgbClr val="000000">
                    <a:alpha val="43137"/>
                  </a:srgbClr>
                </a:outerShdw>
              </a:effectLst>
            </a:endParaRPr>
          </a:p>
        </p:txBody>
      </p:sp>
      <p:sp>
        <p:nvSpPr>
          <p:cNvPr id="3" name="語音泡泡: 圓角矩形 2">
            <a:extLst>
              <a:ext uri="{FF2B5EF4-FFF2-40B4-BE49-F238E27FC236}">
                <a16:creationId xmlns:a16="http://schemas.microsoft.com/office/drawing/2014/main" id="{EED76090-05F2-484B-8F9B-2950AF2C6C76}"/>
              </a:ext>
            </a:extLst>
          </p:cNvPr>
          <p:cNvSpPr/>
          <p:nvPr/>
        </p:nvSpPr>
        <p:spPr>
          <a:xfrm>
            <a:off x="5773002" y="3012366"/>
            <a:ext cx="6418997" cy="3634093"/>
          </a:xfrm>
          <a:prstGeom prst="wedgeRoundRectCallout">
            <a:avLst>
              <a:gd name="adj1" fmla="val -65814"/>
              <a:gd name="adj2" fmla="val -28669"/>
              <a:gd name="adj3" fmla="val 16667"/>
            </a:avLst>
          </a:prstGeom>
          <a:solidFill>
            <a:srgbClr val="D3D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HK" sz="2400" dirty="0">
                <a:solidFill>
                  <a:schemeClr val="tx1">
                    <a:lumMod val="50000"/>
                  </a:schemeClr>
                </a:solidFill>
                <a:latin typeface="Kristen ITC" panose="03050502040202030202" pitchFamily="66" charset="0"/>
              </a:rPr>
              <a:t>In this project, we have learned how to collect information, how to write a questionnaire and analyse some data. If we could do some improvements, we would start collecting information from questionnaires in order to have a larger sample size, this can make the result more accurate</a:t>
            </a:r>
            <a:endParaRPr lang="en-GB" sz="2400" dirty="0">
              <a:solidFill>
                <a:schemeClr val="tx1">
                  <a:lumMod val="50000"/>
                </a:schemeClr>
              </a:solidFill>
              <a:latin typeface="Kristen ITC" panose="03050502040202030202" pitchFamily="66" charset="0"/>
            </a:endParaRPr>
          </a:p>
        </p:txBody>
      </p:sp>
      <p:pic>
        <p:nvPicPr>
          <p:cNvPr id="5" name="圖片 4">
            <a:extLst>
              <a:ext uri="{FF2B5EF4-FFF2-40B4-BE49-F238E27FC236}">
                <a16:creationId xmlns:a16="http://schemas.microsoft.com/office/drawing/2014/main" id="{CA85D757-97EE-4578-86D3-AEF03CCA71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5503" y="5955416"/>
            <a:ext cx="1510737" cy="870595"/>
          </a:xfrm>
          <a:prstGeom prst="rect">
            <a:avLst/>
          </a:prstGeom>
        </p:spPr>
      </p:pic>
      <p:pic>
        <p:nvPicPr>
          <p:cNvPr id="6" name="圖片 5">
            <a:extLst>
              <a:ext uri="{FF2B5EF4-FFF2-40B4-BE49-F238E27FC236}">
                <a16:creationId xmlns:a16="http://schemas.microsoft.com/office/drawing/2014/main" id="{73CD0881-86CE-43AE-9552-6F2A4AB24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7836" y="5987404"/>
            <a:ext cx="1510737" cy="870595"/>
          </a:xfrm>
          <a:prstGeom prst="rect">
            <a:avLst/>
          </a:prstGeom>
        </p:spPr>
      </p:pic>
      <p:pic>
        <p:nvPicPr>
          <p:cNvPr id="7" name="圖片 6">
            <a:extLst>
              <a:ext uri="{FF2B5EF4-FFF2-40B4-BE49-F238E27FC236}">
                <a16:creationId xmlns:a16="http://schemas.microsoft.com/office/drawing/2014/main" id="{C5EDF527-A5C6-44FC-98BC-A287A59258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9197" y="4352653"/>
            <a:ext cx="1510737" cy="870595"/>
          </a:xfrm>
          <a:prstGeom prst="rect">
            <a:avLst/>
          </a:prstGeom>
        </p:spPr>
      </p:pic>
      <p:pic>
        <p:nvPicPr>
          <p:cNvPr id="8" name="圖片 7">
            <a:extLst>
              <a:ext uri="{FF2B5EF4-FFF2-40B4-BE49-F238E27FC236}">
                <a16:creationId xmlns:a16="http://schemas.microsoft.com/office/drawing/2014/main" id="{02A747FD-6E2C-4FF2-B4FA-D34C52BAC4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5889" y="4352652"/>
            <a:ext cx="1510737" cy="870595"/>
          </a:xfrm>
          <a:prstGeom prst="rect">
            <a:avLst/>
          </a:prstGeom>
        </p:spPr>
      </p:pic>
      <p:pic>
        <p:nvPicPr>
          <p:cNvPr id="9" name="圖片 8">
            <a:extLst>
              <a:ext uri="{FF2B5EF4-FFF2-40B4-BE49-F238E27FC236}">
                <a16:creationId xmlns:a16="http://schemas.microsoft.com/office/drawing/2014/main" id="{A0520C2A-117E-4E1D-B27F-0447599DE6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63" y="3012367"/>
            <a:ext cx="1510737" cy="870595"/>
          </a:xfrm>
          <a:prstGeom prst="rect">
            <a:avLst/>
          </a:prstGeom>
        </p:spPr>
      </p:pic>
      <p:pic>
        <p:nvPicPr>
          <p:cNvPr id="10" name="圖片 9">
            <a:extLst>
              <a:ext uri="{FF2B5EF4-FFF2-40B4-BE49-F238E27FC236}">
                <a16:creationId xmlns:a16="http://schemas.microsoft.com/office/drawing/2014/main" id="{BCAD3066-7C0A-4F09-B6A6-9463A1D49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0760" y="2961437"/>
            <a:ext cx="1510737" cy="870595"/>
          </a:xfrm>
          <a:prstGeom prst="rect">
            <a:avLst/>
          </a:prstGeom>
        </p:spPr>
      </p:pic>
      <p:pic>
        <p:nvPicPr>
          <p:cNvPr id="13" name="圖片 12">
            <a:extLst>
              <a:ext uri="{FF2B5EF4-FFF2-40B4-BE49-F238E27FC236}">
                <a16:creationId xmlns:a16="http://schemas.microsoft.com/office/drawing/2014/main" id="{354DE0CB-4899-41F4-9CB1-07CF0D2C1050}"/>
              </a:ext>
            </a:extLst>
          </p:cNvPr>
          <p:cNvPicPr>
            <a:picLocks noChangeAspect="1"/>
          </p:cNvPicPr>
          <p:nvPr/>
        </p:nvPicPr>
        <p:blipFill>
          <a:blip r:embed="rId3"/>
          <a:stretch>
            <a:fillRect/>
          </a:stretch>
        </p:blipFill>
        <p:spPr>
          <a:xfrm rot="1390807">
            <a:off x="349925" y="1903953"/>
            <a:ext cx="933580" cy="2495898"/>
          </a:xfrm>
          <a:prstGeom prst="rect">
            <a:avLst/>
          </a:prstGeom>
        </p:spPr>
      </p:pic>
      <p:pic>
        <p:nvPicPr>
          <p:cNvPr id="14" name="圖片 13">
            <a:extLst>
              <a:ext uri="{FF2B5EF4-FFF2-40B4-BE49-F238E27FC236}">
                <a16:creationId xmlns:a16="http://schemas.microsoft.com/office/drawing/2014/main" id="{0226D79B-FB34-417B-B870-CFC99B20AAC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rot="20276506">
            <a:off x="2323376" y="1903953"/>
            <a:ext cx="892537" cy="2252505"/>
          </a:xfrm>
          <a:prstGeom prst="rect">
            <a:avLst/>
          </a:prstGeom>
        </p:spPr>
      </p:pic>
      <p:pic>
        <p:nvPicPr>
          <p:cNvPr id="15" name="圖片 14">
            <a:extLst>
              <a:ext uri="{FF2B5EF4-FFF2-40B4-BE49-F238E27FC236}">
                <a16:creationId xmlns:a16="http://schemas.microsoft.com/office/drawing/2014/main" id="{94F57766-7CA3-4EE1-824E-DDAF996F27D5}"/>
              </a:ext>
            </a:extLst>
          </p:cNvPr>
          <p:cNvPicPr>
            <a:picLocks noChangeAspect="1"/>
          </p:cNvPicPr>
          <p:nvPr/>
        </p:nvPicPr>
        <p:blipFill>
          <a:blip r:embed="rId6"/>
          <a:stretch>
            <a:fillRect/>
          </a:stretch>
        </p:blipFill>
        <p:spPr>
          <a:xfrm rot="20791776">
            <a:off x="1809750" y="3198897"/>
            <a:ext cx="974736" cy="2483328"/>
          </a:xfrm>
          <a:prstGeom prst="rect">
            <a:avLst/>
          </a:prstGeom>
        </p:spPr>
      </p:pic>
      <p:pic>
        <p:nvPicPr>
          <p:cNvPr id="16" name="圖片 15">
            <a:extLst>
              <a:ext uri="{FF2B5EF4-FFF2-40B4-BE49-F238E27FC236}">
                <a16:creationId xmlns:a16="http://schemas.microsoft.com/office/drawing/2014/main" id="{027C6631-D7F5-40BB-92BF-CC20EC4B4C40}"/>
              </a:ext>
            </a:extLst>
          </p:cNvPr>
          <p:cNvPicPr>
            <a:picLocks noChangeAspect="1"/>
          </p:cNvPicPr>
          <p:nvPr/>
        </p:nvPicPr>
        <p:blipFill>
          <a:blip r:embed="rId7"/>
          <a:stretch>
            <a:fillRect/>
          </a:stretch>
        </p:blipFill>
        <p:spPr>
          <a:xfrm rot="20055736">
            <a:off x="3705386" y="3198897"/>
            <a:ext cx="939381" cy="2477618"/>
          </a:xfrm>
          <a:prstGeom prst="rect">
            <a:avLst/>
          </a:prstGeom>
        </p:spPr>
      </p:pic>
      <p:pic>
        <p:nvPicPr>
          <p:cNvPr id="17" name="圖片 16">
            <a:extLst>
              <a:ext uri="{FF2B5EF4-FFF2-40B4-BE49-F238E27FC236}">
                <a16:creationId xmlns:a16="http://schemas.microsoft.com/office/drawing/2014/main" id="{5FA39BF6-CE7B-4996-BC81-5E29586A3C65}"/>
              </a:ext>
            </a:extLst>
          </p:cNvPr>
          <p:cNvPicPr>
            <a:picLocks noChangeAspect="1"/>
          </p:cNvPicPr>
          <p:nvPr/>
        </p:nvPicPr>
        <p:blipFill>
          <a:blip r:embed="rId8"/>
          <a:stretch>
            <a:fillRect/>
          </a:stretch>
        </p:blipFill>
        <p:spPr>
          <a:xfrm rot="1457141">
            <a:off x="4159681" y="4934182"/>
            <a:ext cx="825068" cy="2283671"/>
          </a:xfrm>
          <a:prstGeom prst="rect">
            <a:avLst/>
          </a:prstGeom>
        </p:spPr>
      </p:pic>
      <p:pic>
        <p:nvPicPr>
          <p:cNvPr id="18" name="圖片 17">
            <a:extLst>
              <a:ext uri="{FF2B5EF4-FFF2-40B4-BE49-F238E27FC236}">
                <a16:creationId xmlns:a16="http://schemas.microsoft.com/office/drawing/2014/main" id="{192EA35F-4155-4E6E-8866-CC04F9C883E9}"/>
              </a:ext>
            </a:extLst>
          </p:cNvPr>
          <p:cNvPicPr>
            <a:picLocks noChangeAspect="1"/>
          </p:cNvPicPr>
          <p:nvPr/>
        </p:nvPicPr>
        <p:blipFill>
          <a:blip r:embed="rId9"/>
          <a:stretch>
            <a:fillRect/>
          </a:stretch>
        </p:blipFill>
        <p:spPr>
          <a:xfrm>
            <a:off x="2254069" y="5077073"/>
            <a:ext cx="853707" cy="2061865"/>
          </a:xfrm>
          <a:prstGeom prst="rect">
            <a:avLst/>
          </a:prstGeom>
        </p:spPr>
      </p:pic>
      <p:pic>
        <p:nvPicPr>
          <p:cNvPr id="11" name="圖片 10">
            <a:extLst>
              <a:ext uri="{FF2B5EF4-FFF2-40B4-BE49-F238E27FC236}">
                <a16:creationId xmlns:a16="http://schemas.microsoft.com/office/drawing/2014/main" id="{793F79AF-556E-4B44-B863-A7A7257D19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15479" y="5832738"/>
            <a:ext cx="2124102" cy="2907479"/>
          </a:xfrm>
          <a:prstGeom prst="rect">
            <a:avLst/>
          </a:prstGeom>
        </p:spPr>
      </p:pic>
      <p:pic>
        <p:nvPicPr>
          <p:cNvPr id="21" name="圖片 20">
            <a:extLst>
              <a:ext uri="{FF2B5EF4-FFF2-40B4-BE49-F238E27FC236}">
                <a16:creationId xmlns:a16="http://schemas.microsoft.com/office/drawing/2014/main" id="{ECCA59CE-9785-4C35-BF65-E703EF1B3071}"/>
              </a:ext>
            </a:extLst>
          </p:cNvPr>
          <p:cNvPicPr>
            <a:picLocks noChangeAspect="1"/>
          </p:cNvPicPr>
          <p:nvPr/>
        </p:nvPicPr>
        <p:blipFill rotWithShape="1">
          <a:blip r:embed="rId11">
            <a:extLst>
              <a:ext uri="{28A0092B-C50C-407E-A947-70E740481C1C}">
                <a14:useLocalDpi xmlns:a14="http://schemas.microsoft.com/office/drawing/2010/main" val="0"/>
              </a:ext>
            </a:extLst>
          </a:blip>
          <a:srcRect t="3262" r="777"/>
          <a:stretch/>
        </p:blipFill>
        <p:spPr>
          <a:xfrm>
            <a:off x="6995886" y="168882"/>
            <a:ext cx="5220071" cy="2861323"/>
          </a:xfrm>
          <a:prstGeom prst="rect">
            <a:avLst/>
          </a:prstGeom>
        </p:spPr>
      </p:pic>
    </p:spTree>
    <p:extLst>
      <p:ext uri="{BB962C8B-B14F-4D97-AF65-F5344CB8AC3E}">
        <p14:creationId xmlns:p14="http://schemas.microsoft.com/office/powerpoint/2010/main" val="388018694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2"/>
                                        </p:tgtEl>
                                        <p:attrNameLst>
                                          <p:attrName>ppt_y</p:attrName>
                                        </p:attrNameLst>
                                      </p:cBhvr>
                                      <p:tavLst>
                                        <p:tav tm="0">
                                          <p:val>
                                            <p:strVal val="#ppt_y"/>
                                          </p:val>
                                        </p:tav>
                                        <p:tav tm="100000">
                                          <p:val>
                                            <p:strVal val="#ppt_y"/>
                                          </p:val>
                                        </p:tav>
                                      </p:tavLst>
                                    </p:anim>
                                    <p:anim calcmode="lin" valueType="num">
                                      <p:cBhvr>
                                        <p:cTn id="9"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2"/>
                                        </p:tgtEl>
                                      </p:cBhvr>
                                    </p:animEffect>
                                  </p:childTnLst>
                                </p:cTn>
                              </p:par>
                            </p:childTnLst>
                          </p:cTn>
                        </p:par>
                        <p:par>
                          <p:cTn id="12" fill="hold">
                            <p:stCondLst>
                              <p:cond delay="600"/>
                            </p:stCondLst>
                            <p:childTnLst>
                              <p:par>
                                <p:cTn id="13" presetID="53" presetClass="entr" presetSubtype="16"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par>
                                <p:cTn id="18" presetID="10" presetClass="entr" presetSubtype="0" fill="hold" nodeType="withEffect">
                                  <p:stCondLst>
                                    <p:cond delay="25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8" presetClass="emph" presetSubtype="0" repeatCount="indefinite" autoRev="1" fill="hold" nodeType="withEffect">
                                  <p:stCondLst>
                                    <p:cond delay="250"/>
                                  </p:stCondLst>
                                  <p:childTnLst>
                                    <p:animRot by="-2100000">
                                      <p:cBhvr>
                                        <p:cTn id="22" dur="1000" fill="hold"/>
                                        <p:tgtEl>
                                          <p:spTgt spid="13"/>
                                        </p:tgtEl>
                                        <p:attrNameLst>
                                          <p:attrName>r</p:attrName>
                                        </p:attrNameLst>
                                      </p:cBhvr>
                                    </p:animRot>
                                  </p:childTnLst>
                                </p:cTn>
                              </p:par>
                              <p:par>
                                <p:cTn id="23" presetID="22" presetClass="entr" presetSubtype="8"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par>
                                <p:cTn id="26" presetID="53" presetClass="entr" presetSubtype="16" fill="hold" nodeType="withEffect">
                                  <p:stCondLst>
                                    <p:cond delay="25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par>
                                <p:cTn id="31" presetID="10" presetClass="entr" presetSubtype="0" fill="hold" nodeType="withEffect">
                                  <p:stCondLst>
                                    <p:cond delay="50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8" presetClass="emph" presetSubtype="0" repeatCount="indefinite" autoRev="1" fill="hold" nodeType="withEffect">
                                  <p:stCondLst>
                                    <p:cond delay="500"/>
                                  </p:stCondLst>
                                  <p:childTnLst>
                                    <p:animRot by="2100000">
                                      <p:cBhvr>
                                        <p:cTn id="35" dur="1000" fill="hold"/>
                                        <p:tgtEl>
                                          <p:spTgt spid="14"/>
                                        </p:tgtEl>
                                        <p:attrNameLst>
                                          <p:attrName>r</p:attrName>
                                        </p:attrNameLst>
                                      </p:cBhvr>
                                    </p:animRot>
                                  </p:childTnLst>
                                </p:cTn>
                              </p:par>
                              <p:par>
                                <p:cTn id="36" presetID="53" presetClass="entr" presetSubtype="16"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par>
                                <p:cTn id="41" presetID="10" presetClass="entr" presetSubtype="0" fill="hold" nodeType="withEffect">
                                  <p:stCondLst>
                                    <p:cond delay="75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8" presetClass="emph" presetSubtype="0" repeatCount="indefinite" autoRev="1" fill="hold" nodeType="withEffect">
                                  <p:stCondLst>
                                    <p:cond delay="750"/>
                                  </p:stCondLst>
                                  <p:childTnLst>
                                    <p:animRot by="23700000">
                                      <p:cBhvr>
                                        <p:cTn id="45" dur="2000" fill="hold"/>
                                        <p:tgtEl>
                                          <p:spTgt spid="15"/>
                                        </p:tgtEl>
                                        <p:attrNameLst>
                                          <p:attrName>r</p:attrName>
                                        </p:attrNameLst>
                                      </p:cBhvr>
                                    </p:animRot>
                                  </p:childTnLst>
                                </p:cTn>
                              </p:par>
                              <p:par>
                                <p:cTn id="46" presetID="53" presetClass="entr" presetSubtype="16" fill="hold" nodeType="withEffect">
                                  <p:stCondLst>
                                    <p:cond delay="750"/>
                                  </p:stCondLst>
                                  <p:childTnLst>
                                    <p:set>
                                      <p:cBhvr>
                                        <p:cTn id="47" dur="1" fill="hold">
                                          <p:stCondLst>
                                            <p:cond delay="0"/>
                                          </p:stCondLst>
                                        </p:cTn>
                                        <p:tgtEl>
                                          <p:spTgt spid="8"/>
                                        </p:tgtEl>
                                        <p:attrNameLst>
                                          <p:attrName>style.visibility</p:attrName>
                                        </p:attrNameLst>
                                      </p:cBhvr>
                                      <p:to>
                                        <p:strVal val="visible"/>
                                      </p:to>
                                    </p:set>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fltVal val="0"/>
                                          </p:val>
                                        </p:tav>
                                        <p:tav tm="100000">
                                          <p:val>
                                            <p:strVal val="#ppt_h"/>
                                          </p:val>
                                        </p:tav>
                                      </p:tavLst>
                                    </p:anim>
                                    <p:animEffect transition="in" filter="fade">
                                      <p:cBhvr>
                                        <p:cTn id="50" dur="500"/>
                                        <p:tgtEl>
                                          <p:spTgt spid="8"/>
                                        </p:tgtEl>
                                      </p:cBhvr>
                                    </p:animEffect>
                                  </p:childTnLst>
                                </p:cTn>
                              </p:par>
                              <p:par>
                                <p:cTn id="51" presetID="10" presetClass="entr" presetSubtype="0" fill="hold" nodeType="withEffect">
                                  <p:stCondLst>
                                    <p:cond delay="75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par>
                                <p:cTn id="54" presetID="8" presetClass="emph" presetSubtype="0" repeatCount="indefinite" autoRev="1" fill="hold" nodeType="withEffect">
                                  <p:stCondLst>
                                    <p:cond delay="750"/>
                                  </p:stCondLst>
                                  <p:childTnLst>
                                    <p:animRot by="2700000">
                                      <p:cBhvr>
                                        <p:cTn id="55" dur="1250" fill="hold"/>
                                        <p:tgtEl>
                                          <p:spTgt spid="16"/>
                                        </p:tgtEl>
                                        <p:attrNameLst>
                                          <p:attrName>r</p:attrName>
                                        </p:attrNameLst>
                                      </p:cBhvr>
                                    </p:animRot>
                                  </p:childTnLst>
                                </p:cTn>
                              </p:par>
                              <p:par>
                                <p:cTn id="56" presetID="53" presetClass="entr" presetSubtype="16" fill="hold" nodeType="withEffect">
                                  <p:stCondLst>
                                    <p:cond delay="1000"/>
                                  </p:stCondLst>
                                  <p:childTnLst>
                                    <p:set>
                                      <p:cBhvr>
                                        <p:cTn id="57" dur="1" fill="hold">
                                          <p:stCondLst>
                                            <p:cond delay="0"/>
                                          </p:stCondLst>
                                        </p:cTn>
                                        <p:tgtEl>
                                          <p:spTgt spid="5"/>
                                        </p:tgtEl>
                                        <p:attrNameLst>
                                          <p:attrName>style.visibility</p:attrName>
                                        </p:attrNameLst>
                                      </p:cBhvr>
                                      <p:to>
                                        <p:strVal val="visible"/>
                                      </p:to>
                                    </p:set>
                                    <p:anim calcmode="lin" valueType="num">
                                      <p:cBhvr>
                                        <p:cTn id="58" dur="500" fill="hold"/>
                                        <p:tgtEl>
                                          <p:spTgt spid="5"/>
                                        </p:tgtEl>
                                        <p:attrNameLst>
                                          <p:attrName>ppt_w</p:attrName>
                                        </p:attrNameLst>
                                      </p:cBhvr>
                                      <p:tavLst>
                                        <p:tav tm="0">
                                          <p:val>
                                            <p:fltVal val="0"/>
                                          </p:val>
                                        </p:tav>
                                        <p:tav tm="100000">
                                          <p:val>
                                            <p:strVal val="#ppt_w"/>
                                          </p:val>
                                        </p:tav>
                                      </p:tavLst>
                                    </p:anim>
                                    <p:anim calcmode="lin" valueType="num">
                                      <p:cBhvr>
                                        <p:cTn id="59" dur="500" fill="hold"/>
                                        <p:tgtEl>
                                          <p:spTgt spid="5"/>
                                        </p:tgtEl>
                                        <p:attrNameLst>
                                          <p:attrName>ppt_h</p:attrName>
                                        </p:attrNameLst>
                                      </p:cBhvr>
                                      <p:tavLst>
                                        <p:tav tm="0">
                                          <p:val>
                                            <p:fltVal val="0"/>
                                          </p:val>
                                        </p:tav>
                                        <p:tav tm="100000">
                                          <p:val>
                                            <p:strVal val="#ppt_h"/>
                                          </p:val>
                                        </p:tav>
                                      </p:tavLst>
                                    </p:anim>
                                    <p:animEffect transition="in" filter="fade">
                                      <p:cBhvr>
                                        <p:cTn id="60" dur="500"/>
                                        <p:tgtEl>
                                          <p:spTgt spid="5"/>
                                        </p:tgtEl>
                                      </p:cBhvr>
                                    </p:animEffect>
                                  </p:childTnLst>
                                </p:cTn>
                              </p:par>
                              <p:par>
                                <p:cTn id="61" presetID="10" presetClass="entr" presetSubtype="0" fill="hold" nodeType="withEffect">
                                  <p:stCondLst>
                                    <p:cond delay="125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par>
                                <p:cTn id="64" presetID="8" presetClass="emph" presetSubtype="0" repeatCount="indefinite" autoRev="1" fill="hold" nodeType="withEffect">
                                  <p:stCondLst>
                                    <p:cond delay="1250"/>
                                  </p:stCondLst>
                                  <p:childTnLst>
                                    <p:animRot by="-3600000">
                                      <p:cBhvr>
                                        <p:cTn id="65" dur="2000" fill="hold"/>
                                        <p:tgtEl>
                                          <p:spTgt spid="17"/>
                                        </p:tgtEl>
                                        <p:attrNameLst>
                                          <p:attrName>r</p:attrName>
                                        </p:attrNameLst>
                                      </p:cBhvr>
                                    </p:animRot>
                                  </p:childTnLst>
                                </p:cTn>
                              </p:par>
                              <p:par>
                                <p:cTn id="66" presetID="6" presetClass="emph" presetSubtype="0" repeatCount="indefinite" autoRev="1" fill="hold" nodeType="withEffect">
                                  <p:stCondLst>
                                    <p:cond delay="1250"/>
                                  </p:stCondLst>
                                  <p:endCondLst>
                                    <p:cond evt="onNext" delay="0">
                                      <p:tgtEl>
                                        <p:sldTgt/>
                                      </p:tgtEl>
                                    </p:cond>
                                  </p:endCondLst>
                                  <p:childTnLst>
                                    <p:animScale>
                                      <p:cBhvr>
                                        <p:cTn id="67" dur="1000" fill="hold"/>
                                        <p:tgtEl>
                                          <p:spTgt spid="17"/>
                                        </p:tgtEl>
                                      </p:cBhvr>
                                      <p:by x="150000" y="150000"/>
                                    </p:animScale>
                                  </p:childTnLst>
                                </p:cTn>
                              </p:par>
                              <p:par>
                                <p:cTn id="68" presetID="53" presetClass="entr" presetSubtype="16" fill="hold" nodeType="withEffect">
                                  <p:stCondLst>
                                    <p:cond delay="1250"/>
                                  </p:stCondLst>
                                  <p:childTnLst>
                                    <p:set>
                                      <p:cBhvr>
                                        <p:cTn id="69" dur="1" fill="hold">
                                          <p:stCondLst>
                                            <p:cond delay="0"/>
                                          </p:stCondLst>
                                        </p:cTn>
                                        <p:tgtEl>
                                          <p:spTgt spid="6"/>
                                        </p:tgtEl>
                                        <p:attrNameLst>
                                          <p:attrName>style.visibility</p:attrName>
                                        </p:attrNameLst>
                                      </p:cBhvr>
                                      <p:to>
                                        <p:strVal val="visible"/>
                                      </p:to>
                                    </p:set>
                                    <p:anim calcmode="lin" valueType="num">
                                      <p:cBhvr>
                                        <p:cTn id="70" dur="500" fill="hold"/>
                                        <p:tgtEl>
                                          <p:spTgt spid="6"/>
                                        </p:tgtEl>
                                        <p:attrNameLst>
                                          <p:attrName>ppt_w</p:attrName>
                                        </p:attrNameLst>
                                      </p:cBhvr>
                                      <p:tavLst>
                                        <p:tav tm="0">
                                          <p:val>
                                            <p:fltVal val="0"/>
                                          </p:val>
                                        </p:tav>
                                        <p:tav tm="100000">
                                          <p:val>
                                            <p:strVal val="#ppt_w"/>
                                          </p:val>
                                        </p:tav>
                                      </p:tavLst>
                                    </p:anim>
                                    <p:anim calcmode="lin" valueType="num">
                                      <p:cBhvr>
                                        <p:cTn id="71" dur="500" fill="hold"/>
                                        <p:tgtEl>
                                          <p:spTgt spid="6"/>
                                        </p:tgtEl>
                                        <p:attrNameLst>
                                          <p:attrName>ppt_h</p:attrName>
                                        </p:attrNameLst>
                                      </p:cBhvr>
                                      <p:tavLst>
                                        <p:tav tm="0">
                                          <p:val>
                                            <p:fltVal val="0"/>
                                          </p:val>
                                        </p:tav>
                                        <p:tav tm="100000">
                                          <p:val>
                                            <p:strVal val="#ppt_h"/>
                                          </p:val>
                                        </p:tav>
                                      </p:tavLst>
                                    </p:anim>
                                    <p:animEffect transition="in" filter="fade">
                                      <p:cBhvr>
                                        <p:cTn id="72" dur="500"/>
                                        <p:tgtEl>
                                          <p:spTgt spid="6"/>
                                        </p:tgtEl>
                                      </p:cBhvr>
                                    </p:animEffect>
                                  </p:childTnLst>
                                </p:cTn>
                              </p:par>
                              <p:par>
                                <p:cTn id="73" presetID="10" presetClass="entr" presetSubtype="0" fill="hold" nodeType="withEffect">
                                  <p:stCondLst>
                                    <p:cond delay="150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500"/>
                                        <p:tgtEl>
                                          <p:spTgt spid="18"/>
                                        </p:tgtEl>
                                      </p:cBhvr>
                                    </p:animEffect>
                                  </p:childTnLst>
                                </p:cTn>
                              </p:par>
                              <p:par>
                                <p:cTn id="76" presetID="8" presetClass="emph" presetSubtype="0" repeatCount="indefinite" accel="20000" decel="20000" autoRev="1" fill="hold" nodeType="withEffect">
                                  <p:stCondLst>
                                    <p:cond delay="1500"/>
                                  </p:stCondLst>
                                  <p:childTnLst>
                                    <p:animRot by="-43200000">
                                      <p:cBhvr>
                                        <p:cTn id="77" dur="1000" fill="hold"/>
                                        <p:tgtEl>
                                          <p:spTgt spid="18"/>
                                        </p:tgtEl>
                                        <p:attrNameLst>
                                          <p:attrName>r</p:attrName>
                                        </p:attrNameLst>
                                      </p:cBhvr>
                                    </p:animRot>
                                  </p:childTnLst>
                                </p:cTn>
                              </p:par>
                              <p:par>
                                <p:cTn id="78" presetID="42" presetClass="path" presetSubtype="0" repeatCount="indefinite" decel="66667" autoRev="1" fill="hold" nodeType="withEffect">
                                  <p:stCondLst>
                                    <p:cond delay="1750"/>
                                  </p:stCondLst>
                                  <p:childTnLst>
                                    <p:animMotion origin="layout" path="M -4.79167E-6 0 L 0.15326 -0.2625 " pathEditMode="fixed" rAng="0" ptsTypes="AA">
                                      <p:cBhvr>
                                        <p:cTn id="79" dur="1500" fill="hold"/>
                                        <p:tgtEl>
                                          <p:spTgt spid="11"/>
                                        </p:tgtEl>
                                        <p:attrNameLst>
                                          <p:attrName>ppt_x</p:attrName>
                                          <p:attrName>ppt_y</p:attrName>
                                        </p:attrNameLst>
                                      </p:cBhvr>
                                      <p:rCtr x="7669" y="-131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圖片 25">
            <a:extLst>
              <a:ext uri="{FF2B5EF4-FFF2-40B4-BE49-F238E27FC236}">
                <a16:creationId xmlns:a16="http://schemas.microsoft.com/office/drawing/2014/main" id="{9190D8C0-9724-4B23-ADDF-800919ABDA6C}"/>
              </a:ext>
            </a:extLst>
          </p:cNvPr>
          <p:cNvPicPr>
            <a:picLocks noChangeAspect="1"/>
          </p:cNvPicPr>
          <p:nvPr/>
        </p:nvPicPr>
        <p:blipFill>
          <a:blip r:embed="rId2"/>
          <a:stretch>
            <a:fillRect/>
          </a:stretch>
        </p:blipFill>
        <p:spPr>
          <a:xfrm>
            <a:off x="41485" y="4555779"/>
            <a:ext cx="2410291" cy="2302221"/>
          </a:xfrm>
          <a:prstGeom prst="rect">
            <a:avLst/>
          </a:prstGeom>
        </p:spPr>
      </p:pic>
      <p:sp>
        <p:nvSpPr>
          <p:cNvPr id="4" name="矩形 3">
            <a:extLst>
              <a:ext uri="{FF2B5EF4-FFF2-40B4-BE49-F238E27FC236}">
                <a16:creationId xmlns:a16="http://schemas.microsoft.com/office/drawing/2014/main" id="{B728B15C-BFCC-49FC-A96E-50BE250B4A2C}"/>
              </a:ext>
            </a:extLst>
          </p:cNvPr>
          <p:cNvSpPr/>
          <p:nvPr/>
        </p:nvSpPr>
        <p:spPr>
          <a:xfrm>
            <a:off x="0" y="177961"/>
            <a:ext cx="12192000" cy="1656521"/>
          </a:xfrm>
          <a:prstGeom prst="rect">
            <a:avLst/>
          </a:prstGeom>
          <a:solidFill>
            <a:srgbClr val="E0E0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文字方塊 19">
            <a:extLst>
              <a:ext uri="{FF2B5EF4-FFF2-40B4-BE49-F238E27FC236}">
                <a16:creationId xmlns:a16="http://schemas.microsoft.com/office/drawing/2014/main" id="{5F7F7B39-9D7E-4671-99A5-7568AAB45454}"/>
              </a:ext>
            </a:extLst>
          </p:cNvPr>
          <p:cNvSpPr txBox="1"/>
          <p:nvPr/>
        </p:nvSpPr>
        <p:spPr>
          <a:xfrm>
            <a:off x="2268225" y="2328711"/>
            <a:ext cx="8092280" cy="1200329"/>
          </a:xfrm>
          <a:prstGeom prst="rect">
            <a:avLst/>
          </a:prstGeom>
          <a:noFill/>
        </p:spPr>
        <p:txBody>
          <a:bodyPr wrap="none" rtlCol="0">
            <a:spAutoFit/>
          </a:bodyPr>
          <a:lstStyle/>
          <a:p>
            <a:pPr algn="ctr"/>
            <a:r>
              <a:rPr lang="en-GB" sz="7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Old English Text MT" panose="03040902040508030806" pitchFamily="66" charset="0"/>
              </a:rPr>
              <a:t>Thanks for listening!</a:t>
            </a:r>
          </a:p>
        </p:txBody>
      </p:sp>
      <p:pic>
        <p:nvPicPr>
          <p:cNvPr id="24" name="圖片 23">
            <a:extLst>
              <a:ext uri="{FF2B5EF4-FFF2-40B4-BE49-F238E27FC236}">
                <a16:creationId xmlns:a16="http://schemas.microsoft.com/office/drawing/2014/main" id="{52B1FBF7-55A8-4585-AE17-E6B849766CAA}"/>
              </a:ext>
            </a:extLst>
          </p:cNvPr>
          <p:cNvPicPr>
            <a:picLocks noChangeAspect="1"/>
          </p:cNvPicPr>
          <p:nvPr/>
        </p:nvPicPr>
        <p:blipFill rotWithShape="1">
          <a:blip r:embed="rId3"/>
          <a:srcRect t="46856" b="-1"/>
          <a:stretch/>
        </p:blipFill>
        <p:spPr>
          <a:xfrm>
            <a:off x="-1" y="5650173"/>
            <a:ext cx="2416841" cy="1207827"/>
          </a:xfrm>
          <a:prstGeom prst="rect">
            <a:avLst/>
          </a:prstGeom>
        </p:spPr>
      </p:pic>
      <p:pic>
        <p:nvPicPr>
          <p:cNvPr id="27" name="圖片 26">
            <a:extLst>
              <a:ext uri="{FF2B5EF4-FFF2-40B4-BE49-F238E27FC236}">
                <a16:creationId xmlns:a16="http://schemas.microsoft.com/office/drawing/2014/main" id="{1D5E5AF4-12FA-4554-8200-3A2A80BAF81E}"/>
              </a:ext>
            </a:extLst>
          </p:cNvPr>
          <p:cNvPicPr>
            <a:picLocks noChangeAspect="1"/>
          </p:cNvPicPr>
          <p:nvPr/>
        </p:nvPicPr>
        <p:blipFill>
          <a:blip r:embed="rId2"/>
          <a:stretch>
            <a:fillRect/>
          </a:stretch>
        </p:blipFill>
        <p:spPr>
          <a:xfrm>
            <a:off x="3499053" y="4555779"/>
            <a:ext cx="2410291" cy="2302221"/>
          </a:xfrm>
          <a:prstGeom prst="rect">
            <a:avLst/>
          </a:prstGeom>
        </p:spPr>
      </p:pic>
      <p:pic>
        <p:nvPicPr>
          <p:cNvPr id="28" name="圖片 27">
            <a:extLst>
              <a:ext uri="{FF2B5EF4-FFF2-40B4-BE49-F238E27FC236}">
                <a16:creationId xmlns:a16="http://schemas.microsoft.com/office/drawing/2014/main" id="{F7078BAB-FDFA-4A52-B0FE-9B194D9FDFA1}"/>
              </a:ext>
            </a:extLst>
          </p:cNvPr>
          <p:cNvPicPr>
            <a:picLocks noChangeAspect="1"/>
          </p:cNvPicPr>
          <p:nvPr/>
        </p:nvPicPr>
        <p:blipFill rotWithShape="1">
          <a:blip r:embed="rId3"/>
          <a:srcRect t="46856" b="-1"/>
          <a:stretch/>
        </p:blipFill>
        <p:spPr>
          <a:xfrm>
            <a:off x="3457567" y="5650173"/>
            <a:ext cx="2416841" cy="1207827"/>
          </a:xfrm>
          <a:prstGeom prst="rect">
            <a:avLst/>
          </a:prstGeom>
        </p:spPr>
      </p:pic>
      <p:pic>
        <p:nvPicPr>
          <p:cNvPr id="29" name="圖片 28">
            <a:extLst>
              <a:ext uri="{FF2B5EF4-FFF2-40B4-BE49-F238E27FC236}">
                <a16:creationId xmlns:a16="http://schemas.microsoft.com/office/drawing/2014/main" id="{D9CFF337-8FD9-4599-B87B-065021134FF7}"/>
              </a:ext>
            </a:extLst>
          </p:cNvPr>
          <p:cNvPicPr>
            <a:picLocks noChangeAspect="1"/>
          </p:cNvPicPr>
          <p:nvPr/>
        </p:nvPicPr>
        <p:blipFill>
          <a:blip r:embed="rId2"/>
          <a:stretch>
            <a:fillRect/>
          </a:stretch>
        </p:blipFill>
        <p:spPr>
          <a:xfrm flipH="1">
            <a:off x="6791225" y="4555779"/>
            <a:ext cx="2486056" cy="2302221"/>
          </a:xfrm>
          <a:prstGeom prst="rect">
            <a:avLst/>
          </a:prstGeom>
        </p:spPr>
      </p:pic>
      <p:pic>
        <p:nvPicPr>
          <p:cNvPr id="30" name="圖片 29">
            <a:extLst>
              <a:ext uri="{FF2B5EF4-FFF2-40B4-BE49-F238E27FC236}">
                <a16:creationId xmlns:a16="http://schemas.microsoft.com/office/drawing/2014/main" id="{1C27838B-B254-4CE3-ACB5-1154FDFD99D6}"/>
              </a:ext>
            </a:extLst>
          </p:cNvPr>
          <p:cNvPicPr>
            <a:picLocks noChangeAspect="1"/>
          </p:cNvPicPr>
          <p:nvPr/>
        </p:nvPicPr>
        <p:blipFill rotWithShape="1">
          <a:blip r:embed="rId3"/>
          <a:srcRect t="46856" b="-1"/>
          <a:stretch/>
        </p:blipFill>
        <p:spPr>
          <a:xfrm flipH="1">
            <a:off x="6880200" y="5650173"/>
            <a:ext cx="2340868" cy="1207827"/>
          </a:xfrm>
          <a:prstGeom prst="rect">
            <a:avLst/>
          </a:prstGeom>
        </p:spPr>
      </p:pic>
      <p:pic>
        <p:nvPicPr>
          <p:cNvPr id="31" name="圖片 30">
            <a:extLst>
              <a:ext uri="{FF2B5EF4-FFF2-40B4-BE49-F238E27FC236}">
                <a16:creationId xmlns:a16="http://schemas.microsoft.com/office/drawing/2014/main" id="{1F0FA081-CABE-40C6-86C5-FCE20EC8B2F9}"/>
              </a:ext>
            </a:extLst>
          </p:cNvPr>
          <p:cNvPicPr>
            <a:picLocks noChangeAspect="1"/>
          </p:cNvPicPr>
          <p:nvPr/>
        </p:nvPicPr>
        <p:blipFill>
          <a:blip r:embed="rId2"/>
          <a:stretch>
            <a:fillRect/>
          </a:stretch>
        </p:blipFill>
        <p:spPr>
          <a:xfrm flipH="1">
            <a:off x="9716531" y="4555779"/>
            <a:ext cx="2486056" cy="2302221"/>
          </a:xfrm>
          <a:prstGeom prst="rect">
            <a:avLst/>
          </a:prstGeom>
        </p:spPr>
      </p:pic>
      <p:pic>
        <p:nvPicPr>
          <p:cNvPr id="32" name="圖片 31">
            <a:extLst>
              <a:ext uri="{FF2B5EF4-FFF2-40B4-BE49-F238E27FC236}">
                <a16:creationId xmlns:a16="http://schemas.microsoft.com/office/drawing/2014/main" id="{986FD919-D1A9-44C9-B331-E4007E8E46A5}"/>
              </a:ext>
            </a:extLst>
          </p:cNvPr>
          <p:cNvPicPr>
            <a:picLocks noChangeAspect="1"/>
          </p:cNvPicPr>
          <p:nvPr/>
        </p:nvPicPr>
        <p:blipFill rotWithShape="1">
          <a:blip r:embed="rId3"/>
          <a:srcRect t="46856" b="-1"/>
          <a:stretch/>
        </p:blipFill>
        <p:spPr>
          <a:xfrm flipH="1">
            <a:off x="9729534" y="5650173"/>
            <a:ext cx="2492812" cy="1207827"/>
          </a:xfrm>
          <a:prstGeom prst="rect">
            <a:avLst/>
          </a:prstGeom>
        </p:spPr>
      </p:pic>
    </p:spTree>
    <p:extLst>
      <p:ext uri="{BB962C8B-B14F-4D97-AF65-F5344CB8AC3E}">
        <p14:creationId xmlns:p14="http://schemas.microsoft.com/office/powerpoint/2010/main" val="10227923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50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500"/>
                                  </p:stCondLst>
                                  <p:childTnLst>
                                    <p:set>
                                      <p:cBhvr>
                                        <p:cTn id="12" dur="1" fill="hold">
                                          <p:stCondLst>
                                            <p:cond delay="0"/>
                                          </p:stCondLst>
                                        </p:cTn>
                                        <p:tgtEl>
                                          <p:spTgt spid="32"/>
                                        </p:tgtEl>
                                        <p:attrNameLst>
                                          <p:attrName>style.visibility</p:attrName>
                                        </p:attrNameLst>
                                      </p:cBhvr>
                                      <p:to>
                                        <p:strVal val="visible"/>
                                      </p:to>
                                    </p:set>
                                  </p:childTnLst>
                                </p:cTn>
                              </p:par>
                            </p:childTnLst>
                          </p:cTn>
                        </p:par>
                        <p:par>
                          <p:cTn id="13" fill="hold">
                            <p:stCondLst>
                              <p:cond delay="500"/>
                            </p:stCondLst>
                            <p:childTnLst>
                              <p:par>
                                <p:cTn id="14" presetID="1" presetClass="exit" presetSubtype="0" fill="hold" nodeType="afterEffect">
                                  <p:stCondLst>
                                    <p:cond delay="500"/>
                                  </p:stCondLst>
                                  <p:childTnLst>
                                    <p:set>
                                      <p:cBhvr>
                                        <p:cTn id="15" dur="1" fill="hold">
                                          <p:stCondLst>
                                            <p:cond delay="0"/>
                                          </p:stCondLst>
                                        </p:cTn>
                                        <p:tgtEl>
                                          <p:spTgt spid="24"/>
                                        </p:tgtEl>
                                        <p:attrNameLst>
                                          <p:attrName>style.visibility</p:attrName>
                                        </p:attrNameLst>
                                      </p:cBhvr>
                                      <p:to>
                                        <p:strVal val="hidden"/>
                                      </p:to>
                                    </p:set>
                                  </p:childTnLst>
                                </p:cTn>
                              </p:par>
                              <p:par>
                                <p:cTn id="16" presetID="1" presetClass="exit" presetSubtype="0" fill="hold" nodeType="withEffect">
                                  <p:stCondLst>
                                    <p:cond delay="500"/>
                                  </p:stCondLst>
                                  <p:childTnLst>
                                    <p:set>
                                      <p:cBhvr>
                                        <p:cTn id="17" dur="1" fill="hold">
                                          <p:stCondLst>
                                            <p:cond delay="0"/>
                                          </p:stCondLst>
                                        </p:cTn>
                                        <p:tgtEl>
                                          <p:spTgt spid="28"/>
                                        </p:tgtEl>
                                        <p:attrNameLst>
                                          <p:attrName>style.visibility</p:attrName>
                                        </p:attrNameLst>
                                      </p:cBhvr>
                                      <p:to>
                                        <p:strVal val="hidden"/>
                                      </p:to>
                                    </p:set>
                                  </p:childTnLst>
                                </p:cTn>
                              </p:par>
                              <p:par>
                                <p:cTn id="18" presetID="1" presetClass="exit" presetSubtype="0" fill="hold" nodeType="withEffect">
                                  <p:stCondLst>
                                    <p:cond delay="500"/>
                                  </p:stCondLst>
                                  <p:childTnLst>
                                    <p:set>
                                      <p:cBhvr>
                                        <p:cTn id="19" dur="1" fill="hold">
                                          <p:stCondLst>
                                            <p:cond delay="0"/>
                                          </p:stCondLst>
                                        </p:cTn>
                                        <p:tgtEl>
                                          <p:spTgt spid="30"/>
                                        </p:tgtEl>
                                        <p:attrNameLst>
                                          <p:attrName>style.visibility</p:attrName>
                                        </p:attrNameLst>
                                      </p:cBhvr>
                                      <p:to>
                                        <p:strVal val="hidden"/>
                                      </p:to>
                                    </p:set>
                                  </p:childTnLst>
                                </p:cTn>
                              </p:par>
                              <p:par>
                                <p:cTn id="20" presetID="1" presetClass="exit" presetSubtype="0" fill="hold" nodeType="withEffect">
                                  <p:stCondLst>
                                    <p:cond delay="500"/>
                                  </p:stCondLst>
                                  <p:childTnLst>
                                    <p:set>
                                      <p:cBhvr>
                                        <p:cTn id="21" dur="1" fill="hold">
                                          <p:stCondLst>
                                            <p:cond delay="0"/>
                                          </p:stCondLst>
                                        </p:cTn>
                                        <p:tgtEl>
                                          <p:spTgt spid="32"/>
                                        </p:tgtEl>
                                        <p:attrNameLst>
                                          <p:attrName>style.visibility</p:attrName>
                                        </p:attrNameLst>
                                      </p:cBhvr>
                                      <p:to>
                                        <p:strVal val="hidden"/>
                                      </p:to>
                                    </p:set>
                                  </p:childTnLst>
                                </p:cTn>
                              </p:par>
                            </p:childTnLst>
                          </p:cTn>
                        </p:par>
                        <p:par>
                          <p:cTn id="22" fill="hold">
                            <p:stCondLst>
                              <p:cond delay="1000"/>
                            </p:stCondLst>
                            <p:childTnLst>
                              <p:par>
                                <p:cTn id="23" presetID="1" presetClass="entr" presetSubtype="0" fill="hold" nodeType="afterEffect">
                                  <p:stCondLst>
                                    <p:cond delay="50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50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50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500"/>
                                  </p:stCondLst>
                                  <p:childTnLst>
                                    <p:set>
                                      <p:cBhvr>
                                        <p:cTn id="30" dur="1" fill="hold">
                                          <p:stCondLst>
                                            <p:cond delay="0"/>
                                          </p:stCondLst>
                                        </p:cTn>
                                        <p:tgtEl>
                                          <p:spTgt spid="32"/>
                                        </p:tgtEl>
                                        <p:attrNameLst>
                                          <p:attrName>style.visibility</p:attrName>
                                        </p:attrNameLst>
                                      </p:cBhvr>
                                      <p:to>
                                        <p:strVal val="visible"/>
                                      </p:to>
                                    </p:set>
                                  </p:childTnLst>
                                </p:cTn>
                              </p:par>
                            </p:childTnLst>
                          </p:cTn>
                        </p:par>
                        <p:par>
                          <p:cTn id="31" fill="hold">
                            <p:stCondLst>
                              <p:cond delay="1500"/>
                            </p:stCondLst>
                            <p:childTnLst>
                              <p:par>
                                <p:cTn id="32" presetID="1" presetClass="exit" presetSubtype="0" fill="hold" nodeType="afterEffect">
                                  <p:stCondLst>
                                    <p:cond delay="500"/>
                                  </p:stCondLst>
                                  <p:childTnLst>
                                    <p:set>
                                      <p:cBhvr>
                                        <p:cTn id="33" dur="1" fill="hold">
                                          <p:stCondLst>
                                            <p:cond delay="0"/>
                                          </p:stCondLst>
                                        </p:cTn>
                                        <p:tgtEl>
                                          <p:spTgt spid="24"/>
                                        </p:tgtEl>
                                        <p:attrNameLst>
                                          <p:attrName>style.visibility</p:attrName>
                                        </p:attrNameLst>
                                      </p:cBhvr>
                                      <p:to>
                                        <p:strVal val="hidden"/>
                                      </p:to>
                                    </p:set>
                                  </p:childTnLst>
                                </p:cTn>
                              </p:par>
                              <p:par>
                                <p:cTn id="34" presetID="1" presetClass="exit" presetSubtype="0" fill="hold" nodeType="withEffect">
                                  <p:stCondLst>
                                    <p:cond delay="500"/>
                                  </p:stCondLst>
                                  <p:childTnLst>
                                    <p:set>
                                      <p:cBhvr>
                                        <p:cTn id="35" dur="1" fill="hold">
                                          <p:stCondLst>
                                            <p:cond delay="0"/>
                                          </p:stCondLst>
                                        </p:cTn>
                                        <p:tgtEl>
                                          <p:spTgt spid="28"/>
                                        </p:tgtEl>
                                        <p:attrNameLst>
                                          <p:attrName>style.visibility</p:attrName>
                                        </p:attrNameLst>
                                      </p:cBhvr>
                                      <p:to>
                                        <p:strVal val="hidden"/>
                                      </p:to>
                                    </p:set>
                                  </p:childTnLst>
                                </p:cTn>
                              </p:par>
                              <p:par>
                                <p:cTn id="36" presetID="1" presetClass="exit" presetSubtype="0" fill="hold" nodeType="withEffect">
                                  <p:stCondLst>
                                    <p:cond delay="500"/>
                                  </p:stCondLst>
                                  <p:childTnLst>
                                    <p:set>
                                      <p:cBhvr>
                                        <p:cTn id="37" dur="1" fill="hold">
                                          <p:stCondLst>
                                            <p:cond delay="0"/>
                                          </p:stCondLst>
                                        </p:cTn>
                                        <p:tgtEl>
                                          <p:spTgt spid="30"/>
                                        </p:tgtEl>
                                        <p:attrNameLst>
                                          <p:attrName>style.visibility</p:attrName>
                                        </p:attrNameLst>
                                      </p:cBhvr>
                                      <p:to>
                                        <p:strVal val="hidden"/>
                                      </p:to>
                                    </p:set>
                                  </p:childTnLst>
                                </p:cTn>
                              </p:par>
                              <p:par>
                                <p:cTn id="38" presetID="1" presetClass="exit" presetSubtype="0" fill="hold" nodeType="withEffect">
                                  <p:stCondLst>
                                    <p:cond delay="500"/>
                                  </p:stCondLst>
                                  <p:childTnLst>
                                    <p:set>
                                      <p:cBhvr>
                                        <p:cTn id="39" dur="1" fill="hold">
                                          <p:stCondLst>
                                            <p:cond delay="0"/>
                                          </p:stCondLst>
                                        </p:cTn>
                                        <p:tgtEl>
                                          <p:spTgt spid="32"/>
                                        </p:tgtEl>
                                        <p:attrNameLst>
                                          <p:attrName>style.visibility</p:attrName>
                                        </p:attrNameLst>
                                      </p:cBhvr>
                                      <p:to>
                                        <p:strVal val="hidden"/>
                                      </p:to>
                                    </p:set>
                                  </p:childTnLst>
                                </p:cTn>
                              </p:par>
                            </p:childTnLst>
                          </p:cTn>
                        </p:par>
                        <p:par>
                          <p:cTn id="40" fill="hold">
                            <p:stCondLst>
                              <p:cond delay="2000"/>
                            </p:stCondLst>
                            <p:childTnLst>
                              <p:par>
                                <p:cTn id="41" presetID="1" presetClass="entr" presetSubtype="0" fill="hold" nodeType="afterEffect">
                                  <p:stCondLst>
                                    <p:cond delay="50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nodeType="withEffect">
                                  <p:stCondLst>
                                    <p:cond delay="50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nodeType="withEffect">
                                  <p:stCondLst>
                                    <p:cond delay="50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nodeType="withEffect">
                                  <p:stCondLst>
                                    <p:cond delay="500"/>
                                  </p:stCondLst>
                                  <p:childTnLst>
                                    <p:set>
                                      <p:cBhvr>
                                        <p:cTn id="48" dur="1" fill="hold">
                                          <p:stCondLst>
                                            <p:cond delay="0"/>
                                          </p:stCondLst>
                                        </p:cTn>
                                        <p:tgtEl>
                                          <p:spTgt spid="32"/>
                                        </p:tgtEl>
                                        <p:attrNameLst>
                                          <p:attrName>style.visibility</p:attrName>
                                        </p:attrNameLst>
                                      </p:cBhvr>
                                      <p:to>
                                        <p:strVal val="visible"/>
                                      </p:to>
                                    </p:set>
                                  </p:childTnLst>
                                </p:cTn>
                              </p:par>
                            </p:childTnLst>
                          </p:cTn>
                        </p:par>
                        <p:par>
                          <p:cTn id="49" fill="hold">
                            <p:stCondLst>
                              <p:cond delay="2500"/>
                            </p:stCondLst>
                            <p:childTnLst>
                              <p:par>
                                <p:cTn id="50" presetID="1" presetClass="exit" presetSubtype="0" fill="hold" nodeType="afterEffect">
                                  <p:stCondLst>
                                    <p:cond delay="500"/>
                                  </p:stCondLst>
                                  <p:childTnLst>
                                    <p:set>
                                      <p:cBhvr>
                                        <p:cTn id="51" dur="1" fill="hold">
                                          <p:stCondLst>
                                            <p:cond delay="0"/>
                                          </p:stCondLst>
                                        </p:cTn>
                                        <p:tgtEl>
                                          <p:spTgt spid="24"/>
                                        </p:tgtEl>
                                        <p:attrNameLst>
                                          <p:attrName>style.visibility</p:attrName>
                                        </p:attrNameLst>
                                      </p:cBhvr>
                                      <p:to>
                                        <p:strVal val="hidden"/>
                                      </p:to>
                                    </p:set>
                                  </p:childTnLst>
                                </p:cTn>
                              </p:par>
                              <p:par>
                                <p:cTn id="52" presetID="1" presetClass="exit" presetSubtype="0" fill="hold" nodeType="withEffect">
                                  <p:stCondLst>
                                    <p:cond delay="500"/>
                                  </p:stCondLst>
                                  <p:childTnLst>
                                    <p:set>
                                      <p:cBhvr>
                                        <p:cTn id="53" dur="1" fill="hold">
                                          <p:stCondLst>
                                            <p:cond delay="0"/>
                                          </p:stCondLst>
                                        </p:cTn>
                                        <p:tgtEl>
                                          <p:spTgt spid="28"/>
                                        </p:tgtEl>
                                        <p:attrNameLst>
                                          <p:attrName>style.visibility</p:attrName>
                                        </p:attrNameLst>
                                      </p:cBhvr>
                                      <p:to>
                                        <p:strVal val="hidden"/>
                                      </p:to>
                                    </p:set>
                                  </p:childTnLst>
                                </p:cTn>
                              </p:par>
                              <p:par>
                                <p:cTn id="54" presetID="1" presetClass="exit" presetSubtype="0" fill="hold" nodeType="withEffect">
                                  <p:stCondLst>
                                    <p:cond delay="500"/>
                                  </p:stCondLst>
                                  <p:childTnLst>
                                    <p:set>
                                      <p:cBhvr>
                                        <p:cTn id="55" dur="1" fill="hold">
                                          <p:stCondLst>
                                            <p:cond delay="0"/>
                                          </p:stCondLst>
                                        </p:cTn>
                                        <p:tgtEl>
                                          <p:spTgt spid="30"/>
                                        </p:tgtEl>
                                        <p:attrNameLst>
                                          <p:attrName>style.visibility</p:attrName>
                                        </p:attrNameLst>
                                      </p:cBhvr>
                                      <p:to>
                                        <p:strVal val="hidden"/>
                                      </p:to>
                                    </p:set>
                                  </p:childTnLst>
                                </p:cTn>
                              </p:par>
                              <p:par>
                                <p:cTn id="56" presetID="1" presetClass="exit" presetSubtype="0" fill="hold" nodeType="withEffect">
                                  <p:stCondLst>
                                    <p:cond delay="500"/>
                                  </p:stCondLst>
                                  <p:childTnLst>
                                    <p:set>
                                      <p:cBhvr>
                                        <p:cTn id="57" dur="1" fill="hold">
                                          <p:stCondLst>
                                            <p:cond delay="0"/>
                                          </p:stCondLst>
                                        </p:cTn>
                                        <p:tgtEl>
                                          <p:spTgt spid="32"/>
                                        </p:tgtEl>
                                        <p:attrNameLst>
                                          <p:attrName>style.visibility</p:attrName>
                                        </p:attrNameLst>
                                      </p:cBhvr>
                                      <p:to>
                                        <p:strVal val="hidden"/>
                                      </p:to>
                                    </p:set>
                                  </p:childTnLst>
                                </p:cTn>
                              </p:par>
                            </p:childTnLst>
                          </p:cTn>
                        </p:par>
                        <p:par>
                          <p:cTn id="58" fill="hold">
                            <p:stCondLst>
                              <p:cond delay="3000"/>
                            </p:stCondLst>
                            <p:childTnLst>
                              <p:par>
                                <p:cTn id="59" presetID="1" presetClass="entr" presetSubtype="0" fill="hold" nodeType="afterEffect">
                                  <p:stCondLst>
                                    <p:cond delay="500"/>
                                  </p:stCondLst>
                                  <p:childTnLst>
                                    <p:set>
                                      <p:cBhvr>
                                        <p:cTn id="60" dur="1" fill="hold">
                                          <p:stCondLst>
                                            <p:cond delay="0"/>
                                          </p:stCondLst>
                                        </p:cTn>
                                        <p:tgtEl>
                                          <p:spTgt spid="24"/>
                                        </p:tgtEl>
                                        <p:attrNameLst>
                                          <p:attrName>style.visibility</p:attrName>
                                        </p:attrNameLst>
                                      </p:cBhvr>
                                      <p:to>
                                        <p:strVal val="visible"/>
                                      </p:to>
                                    </p:set>
                                  </p:childTnLst>
                                </p:cTn>
                              </p:par>
                              <p:par>
                                <p:cTn id="61" presetID="1" presetClass="entr" presetSubtype="0" fill="hold" nodeType="withEffect">
                                  <p:stCondLst>
                                    <p:cond delay="500"/>
                                  </p:stCondLst>
                                  <p:childTnLst>
                                    <p:set>
                                      <p:cBhvr>
                                        <p:cTn id="62" dur="1" fill="hold">
                                          <p:stCondLst>
                                            <p:cond delay="0"/>
                                          </p:stCondLst>
                                        </p:cTn>
                                        <p:tgtEl>
                                          <p:spTgt spid="28"/>
                                        </p:tgtEl>
                                        <p:attrNameLst>
                                          <p:attrName>style.visibility</p:attrName>
                                        </p:attrNameLst>
                                      </p:cBhvr>
                                      <p:to>
                                        <p:strVal val="visible"/>
                                      </p:to>
                                    </p:set>
                                  </p:childTnLst>
                                </p:cTn>
                              </p:par>
                              <p:par>
                                <p:cTn id="63" presetID="1" presetClass="entr" presetSubtype="0" fill="hold" nodeType="withEffect">
                                  <p:stCondLst>
                                    <p:cond delay="500"/>
                                  </p:stCondLst>
                                  <p:childTnLst>
                                    <p:set>
                                      <p:cBhvr>
                                        <p:cTn id="64" dur="1" fill="hold">
                                          <p:stCondLst>
                                            <p:cond delay="0"/>
                                          </p:stCondLst>
                                        </p:cTn>
                                        <p:tgtEl>
                                          <p:spTgt spid="30"/>
                                        </p:tgtEl>
                                        <p:attrNameLst>
                                          <p:attrName>style.visibility</p:attrName>
                                        </p:attrNameLst>
                                      </p:cBhvr>
                                      <p:to>
                                        <p:strVal val="visible"/>
                                      </p:to>
                                    </p:set>
                                  </p:childTnLst>
                                </p:cTn>
                              </p:par>
                              <p:par>
                                <p:cTn id="65" presetID="1" presetClass="entr" presetSubtype="0" fill="hold" nodeType="withEffect">
                                  <p:stCondLst>
                                    <p:cond delay="500"/>
                                  </p:stCondLst>
                                  <p:childTnLst>
                                    <p:set>
                                      <p:cBhvr>
                                        <p:cTn id="66" dur="1" fill="hold">
                                          <p:stCondLst>
                                            <p:cond delay="0"/>
                                          </p:stCondLst>
                                        </p:cTn>
                                        <p:tgtEl>
                                          <p:spTgt spid="32"/>
                                        </p:tgtEl>
                                        <p:attrNameLst>
                                          <p:attrName>style.visibility</p:attrName>
                                        </p:attrNameLst>
                                      </p:cBhvr>
                                      <p:to>
                                        <p:strVal val="visible"/>
                                      </p:to>
                                    </p:set>
                                  </p:childTnLst>
                                </p:cTn>
                              </p:par>
                            </p:childTnLst>
                          </p:cTn>
                        </p:par>
                        <p:par>
                          <p:cTn id="67" fill="hold">
                            <p:stCondLst>
                              <p:cond delay="3500"/>
                            </p:stCondLst>
                            <p:childTnLst>
                              <p:par>
                                <p:cTn id="68" presetID="1" presetClass="exit" presetSubtype="0" fill="hold" nodeType="afterEffect">
                                  <p:stCondLst>
                                    <p:cond delay="500"/>
                                  </p:stCondLst>
                                  <p:childTnLst>
                                    <p:set>
                                      <p:cBhvr>
                                        <p:cTn id="69" dur="1" fill="hold">
                                          <p:stCondLst>
                                            <p:cond delay="0"/>
                                          </p:stCondLst>
                                        </p:cTn>
                                        <p:tgtEl>
                                          <p:spTgt spid="24"/>
                                        </p:tgtEl>
                                        <p:attrNameLst>
                                          <p:attrName>style.visibility</p:attrName>
                                        </p:attrNameLst>
                                      </p:cBhvr>
                                      <p:to>
                                        <p:strVal val="hidden"/>
                                      </p:to>
                                    </p:set>
                                  </p:childTnLst>
                                </p:cTn>
                              </p:par>
                              <p:par>
                                <p:cTn id="70" presetID="1" presetClass="exit" presetSubtype="0" fill="hold" nodeType="withEffect">
                                  <p:stCondLst>
                                    <p:cond delay="500"/>
                                  </p:stCondLst>
                                  <p:childTnLst>
                                    <p:set>
                                      <p:cBhvr>
                                        <p:cTn id="71" dur="1" fill="hold">
                                          <p:stCondLst>
                                            <p:cond delay="0"/>
                                          </p:stCondLst>
                                        </p:cTn>
                                        <p:tgtEl>
                                          <p:spTgt spid="28"/>
                                        </p:tgtEl>
                                        <p:attrNameLst>
                                          <p:attrName>style.visibility</p:attrName>
                                        </p:attrNameLst>
                                      </p:cBhvr>
                                      <p:to>
                                        <p:strVal val="hidden"/>
                                      </p:to>
                                    </p:set>
                                  </p:childTnLst>
                                </p:cTn>
                              </p:par>
                              <p:par>
                                <p:cTn id="72" presetID="1" presetClass="exit" presetSubtype="0" fill="hold" nodeType="withEffect">
                                  <p:stCondLst>
                                    <p:cond delay="500"/>
                                  </p:stCondLst>
                                  <p:childTnLst>
                                    <p:set>
                                      <p:cBhvr>
                                        <p:cTn id="73" dur="1" fill="hold">
                                          <p:stCondLst>
                                            <p:cond delay="0"/>
                                          </p:stCondLst>
                                        </p:cTn>
                                        <p:tgtEl>
                                          <p:spTgt spid="30"/>
                                        </p:tgtEl>
                                        <p:attrNameLst>
                                          <p:attrName>style.visibility</p:attrName>
                                        </p:attrNameLst>
                                      </p:cBhvr>
                                      <p:to>
                                        <p:strVal val="hidden"/>
                                      </p:to>
                                    </p:set>
                                  </p:childTnLst>
                                </p:cTn>
                              </p:par>
                              <p:par>
                                <p:cTn id="74" presetID="1" presetClass="exit" presetSubtype="0" fill="hold" nodeType="withEffect">
                                  <p:stCondLst>
                                    <p:cond delay="500"/>
                                  </p:stCondLst>
                                  <p:childTnLst>
                                    <p:set>
                                      <p:cBhvr>
                                        <p:cTn id="75" dur="1" fill="hold">
                                          <p:stCondLst>
                                            <p:cond delay="0"/>
                                          </p:stCondLst>
                                        </p:cTn>
                                        <p:tgtEl>
                                          <p:spTgt spid="32"/>
                                        </p:tgtEl>
                                        <p:attrNameLst>
                                          <p:attrName>style.visibility</p:attrName>
                                        </p:attrNameLst>
                                      </p:cBhvr>
                                      <p:to>
                                        <p:strVal val="hidden"/>
                                      </p:to>
                                    </p:set>
                                  </p:childTnLst>
                                </p:cTn>
                              </p:par>
                            </p:childTnLst>
                          </p:cTn>
                        </p:par>
                        <p:par>
                          <p:cTn id="76" fill="hold">
                            <p:stCondLst>
                              <p:cond delay="4000"/>
                            </p:stCondLst>
                            <p:childTnLst>
                              <p:par>
                                <p:cTn id="77" presetID="1" presetClass="entr" presetSubtype="0" fill="hold" nodeType="afterEffect">
                                  <p:stCondLst>
                                    <p:cond delay="500"/>
                                  </p:stCondLst>
                                  <p:childTnLst>
                                    <p:set>
                                      <p:cBhvr>
                                        <p:cTn id="78" dur="1" fill="hold">
                                          <p:stCondLst>
                                            <p:cond delay="0"/>
                                          </p:stCondLst>
                                        </p:cTn>
                                        <p:tgtEl>
                                          <p:spTgt spid="24"/>
                                        </p:tgtEl>
                                        <p:attrNameLst>
                                          <p:attrName>style.visibility</p:attrName>
                                        </p:attrNameLst>
                                      </p:cBhvr>
                                      <p:to>
                                        <p:strVal val="visible"/>
                                      </p:to>
                                    </p:set>
                                  </p:childTnLst>
                                </p:cTn>
                              </p:par>
                              <p:par>
                                <p:cTn id="79" presetID="1" presetClass="entr" presetSubtype="0" fill="hold" nodeType="withEffect">
                                  <p:stCondLst>
                                    <p:cond delay="500"/>
                                  </p:stCondLst>
                                  <p:childTnLst>
                                    <p:set>
                                      <p:cBhvr>
                                        <p:cTn id="80" dur="1" fill="hold">
                                          <p:stCondLst>
                                            <p:cond delay="0"/>
                                          </p:stCondLst>
                                        </p:cTn>
                                        <p:tgtEl>
                                          <p:spTgt spid="28"/>
                                        </p:tgtEl>
                                        <p:attrNameLst>
                                          <p:attrName>style.visibility</p:attrName>
                                        </p:attrNameLst>
                                      </p:cBhvr>
                                      <p:to>
                                        <p:strVal val="visible"/>
                                      </p:to>
                                    </p:set>
                                  </p:childTnLst>
                                </p:cTn>
                              </p:par>
                              <p:par>
                                <p:cTn id="81" presetID="1" presetClass="entr" presetSubtype="0" fill="hold" nodeType="withEffect">
                                  <p:stCondLst>
                                    <p:cond delay="500"/>
                                  </p:stCondLst>
                                  <p:childTnLst>
                                    <p:set>
                                      <p:cBhvr>
                                        <p:cTn id="82" dur="1" fill="hold">
                                          <p:stCondLst>
                                            <p:cond delay="0"/>
                                          </p:stCondLst>
                                        </p:cTn>
                                        <p:tgtEl>
                                          <p:spTgt spid="30"/>
                                        </p:tgtEl>
                                        <p:attrNameLst>
                                          <p:attrName>style.visibility</p:attrName>
                                        </p:attrNameLst>
                                      </p:cBhvr>
                                      <p:to>
                                        <p:strVal val="visible"/>
                                      </p:to>
                                    </p:set>
                                  </p:childTnLst>
                                </p:cTn>
                              </p:par>
                              <p:par>
                                <p:cTn id="83" presetID="1" presetClass="entr" presetSubtype="0" fill="hold" nodeType="withEffect">
                                  <p:stCondLst>
                                    <p:cond delay="500"/>
                                  </p:stCondLst>
                                  <p:childTnLst>
                                    <p:set>
                                      <p:cBhvr>
                                        <p:cTn id="84" dur="1" fill="hold">
                                          <p:stCondLst>
                                            <p:cond delay="0"/>
                                          </p:stCondLst>
                                        </p:cTn>
                                        <p:tgtEl>
                                          <p:spTgt spid="32"/>
                                        </p:tgtEl>
                                        <p:attrNameLst>
                                          <p:attrName>style.visibility</p:attrName>
                                        </p:attrNameLst>
                                      </p:cBhvr>
                                      <p:to>
                                        <p:strVal val="visible"/>
                                      </p:to>
                                    </p:set>
                                  </p:childTnLst>
                                </p:cTn>
                              </p:par>
                            </p:childTnLst>
                          </p:cTn>
                        </p:par>
                        <p:par>
                          <p:cTn id="85" fill="hold">
                            <p:stCondLst>
                              <p:cond delay="4500"/>
                            </p:stCondLst>
                            <p:childTnLst>
                              <p:par>
                                <p:cTn id="86" presetID="1" presetClass="exit" presetSubtype="0" fill="hold" nodeType="afterEffect">
                                  <p:stCondLst>
                                    <p:cond delay="500"/>
                                  </p:stCondLst>
                                  <p:childTnLst>
                                    <p:set>
                                      <p:cBhvr>
                                        <p:cTn id="87" dur="1" fill="hold">
                                          <p:stCondLst>
                                            <p:cond delay="0"/>
                                          </p:stCondLst>
                                        </p:cTn>
                                        <p:tgtEl>
                                          <p:spTgt spid="24"/>
                                        </p:tgtEl>
                                        <p:attrNameLst>
                                          <p:attrName>style.visibility</p:attrName>
                                        </p:attrNameLst>
                                      </p:cBhvr>
                                      <p:to>
                                        <p:strVal val="hidden"/>
                                      </p:to>
                                    </p:set>
                                  </p:childTnLst>
                                </p:cTn>
                              </p:par>
                              <p:par>
                                <p:cTn id="88" presetID="1" presetClass="exit" presetSubtype="0" fill="hold" nodeType="withEffect">
                                  <p:stCondLst>
                                    <p:cond delay="500"/>
                                  </p:stCondLst>
                                  <p:childTnLst>
                                    <p:set>
                                      <p:cBhvr>
                                        <p:cTn id="89" dur="1" fill="hold">
                                          <p:stCondLst>
                                            <p:cond delay="0"/>
                                          </p:stCondLst>
                                        </p:cTn>
                                        <p:tgtEl>
                                          <p:spTgt spid="28"/>
                                        </p:tgtEl>
                                        <p:attrNameLst>
                                          <p:attrName>style.visibility</p:attrName>
                                        </p:attrNameLst>
                                      </p:cBhvr>
                                      <p:to>
                                        <p:strVal val="hidden"/>
                                      </p:to>
                                    </p:set>
                                  </p:childTnLst>
                                </p:cTn>
                              </p:par>
                              <p:par>
                                <p:cTn id="90" presetID="1" presetClass="exit" presetSubtype="0" fill="hold" nodeType="withEffect">
                                  <p:stCondLst>
                                    <p:cond delay="500"/>
                                  </p:stCondLst>
                                  <p:childTnLst>
                                    <p:set>
                                      <p:cBhvr>
                                        <p:cTn id="91" dur="1" fill="hold">
                                          <p:stCondLst>
                                            <p:cond delay="0"/>
                                          </p:stCondLst>
                                        </p:cTn>
                                        <p:tgtEl>
                                          <p:spTgt spid="30"/>
                                        </p:tgtEl>
                                        <p:attrNameLst>
                                          <p:attrName>style.visibility</p:attrName>
                                        </p:attrNameLst>
                                      </p:cBhvr>
                                      <p:to>
                                        <p:strVal val="hidden"/>
                                      </p:to>
                                    </p:set>
                                  </p:childTnLst>
                                </p:cTn>
                              </p:par>
                              <p:par>
                                <p:cTn id="92" presetID="1" presetClass="exit" presetSubtype="0" fill="hold" nodeType="withEffect">
                                  <p:stCondLst>
                                    <p:cond delay="500"/>
                                  </p:stCondLst>
                                  <p:childTnLst>
                                    <p:set>
                                      <p:cBhvr>
                                        <p:cTn id="93" dur="1" fill="hold">
                                          <p:stCondLst>
                                            <p:cond delay="0"/>
                                          </p:stCondLst>
                                        </p:cTn>
                                        <p:tgtEl>
                                          <p:spTgt spid="32"/>
                                        </p:tgtEl>
                                        <p:attrNameLst>
                                          <p:attrName>style.visibility</p:attrName>
                                        </p:attrNameLst>
                                      </p:cBhvr>
                                      <p:to>
                                        <p:strVal val="hidden"/>
                                      </p:to>
                                    </p:set>
                                  </p:childTnLst>
                                </p:cTn>
                              </p:par>
                            </p:childTnLst>
                          </p:cTn>
                        </p:par>
                        <p:par>
                          <p:cTn id="94" fill="hold">
                            <p:stCondLst>
                              <p:cond delay="5000"/>
                            </p:stCondLst>
                            <p:childTnLst>
                              <p:par>
                                <p:cTn id="95" presetID="1" presetClass="entr" presetSubtype="0" fill="hold" nodeType="afterEffect">
                                  <p:stCondLst>
                                    <p:cond delay="500"/>
                                  </p:stCondLst>
                                  <p:childTnLst>
                                    <p:set>
                                      <p:cBhvr>
                                        <p:cTn id="96" dur="1" fill="hold">
                                          <p:stCondLst>
                                            <p:cond delay="0"/>
                                          </p:stCondLst>
                                        </p:cTn>
                                        <p:tgtEl>
                                          <p:spTgt spid="24"/>
                                        </p:tgtEl>
                                        <p:attrNameLst>
                                          <p:attrName>style.visibility</p:attrName>
                                        </p:attrNameLst>
                                      </p:cBhvr>
                                      <p:to>
                                        <p:strVal val="visible"/>
                                      </p:to>
                                    </p:set>
                                  </p:childTnLst>
                                </p:cTn>
                              </p:par>
                              <p:par>
                                <p:cTn id="97" presetID="1" presetClass="entr" presetSubtype="0" fill="hold" nodeType="withEffect">
                                  <p:stCondLst>
                                    <p:cond delay="500"/>
                                  </p:stCondLst>
                                  <p:childTnLst>
                                    <p:set>
                                      <p:cBhvr>
                                        <p:cTn id="98" dur="1" fill="hold">
                                          <p:stCondLst>
                                            <p:cond delay="0"/>
                                          </p:stCondLst>
                                        </p:cTn>
                                        <p:tgtEl>
                                          <p:spTgt spid="28"/>
                                        </p:tgtEl>
                                        <p:attrNameLst>
                                          <p:attrName>style.visibility</p:attrName>
                                        </p:attrNameLst>
                                      </p:cBhvr>
                                      <p:to>
                                        <p:strVal val="visible"/>
                                      </p:to>
                                    </p:set>
                                  </p:childTnLst>
                                </p:cTn>
                              </p:par>
                              <p:par>
                                <p:cTn id="99" presetID="1" presetClass="entr" presetSubtype="0" fill="hold" nodeType="withEffect">
                                  <p:stCondLst>
                                    <p:cond delay="500"/>
                                  </p:stCondLst>
                                  <p:childTnLst>
                                    <p:set>
                                      <p:cBhvr>
                                        <p:cTn id="100" dur="1" fill="hold">
                                          <p:stCondLst>
                                            <p:cond delay="0"/>
                                          </p:stCondLst>
                                        </p:cTn>
                                        <p:tgtEl>
                                          <p:spTgt spid="30"/>
                                        </p:tgtEl>
                                        <p:attrNameLst>
                                          <p:attrName>style.visibility</p:attrName>
                                        </p:attrNameLst>
                                      </p:cBhvr>
                                      <p:to>
                                        <p:strVal val="visible"/>
                                      </p:to>
                                    </p:set>
                                  </p:childTnLst>
                                </p:cTn>
                              </p:par>
                              <p:par>
                                <p:cTn id="101" presetID="1" presetClass="entr" presetSubtype="0" fill="hold" nodeType="withEffect">
                                  <p:stCondLst>
                                    <p:cond delay="500"/>
                                  </p:stCondLst>
                                  <p:childTnLst>
                                    <p:set>
                                      <p:cBhvr>
                                        <p:cTn id="102" dur="1" fill="hold">
                                          <p:stCondLst>
                                            <p:cond delay="0"/>
                                          </p:stCondLst>
                                        </p:cTn>
                                        <p:tgtEl>
                                          <p:spTgt spid="32"/>
                                        </p:tgtEl>
                                        <p:attrNameLst>
                                          <p:attrName>style.visibility</p:attrName>
                                        </p:attrNameLst>
                                      </p:cBhvr>
                                      <p:to>
                                        <p:strVal val="visible"/>
                                      </p:to>
                                    </p:set>
                                  </p:childTnLst>
                                </p:cTn>
                              </p:par>
                            </p:childTnLst>
                          </p:cTn>
                        </p:par>
                        <p:par>
                          <p:cTn id="103" fill="hold">
                            <p:stCondLst>
                              <p:cond delay="5500"/>
                            </p:stCondLst>
                            <p:childTnLst>
                              <p:par>
                                <p:cTn id="104" presetID="1" presetClass="exit" presetSubtype="0" fill="hold" nodeType="afterEffect">
                                  <p:stCondLst>
                                    <p:cond delay="500"/>
                                  </p:stCondLst>
                                  <p:childTnLst>
                                    <p:set>
                                      <p:cBhvr>
                                        <p:cTn id="105" dur="1" fill="hold">
                                          <p:stCondLst>
                                            <p:cond delay="0"/>
                                          </p:stCondLst>
                                        </p:cTn>
                                        <p:tgtEl>
                                          <p:spTgt spid="24"/>
                                        </p:tgtEl>
                                        <p:attrNameLst>
                                          <p:attrName>style.visibility</p:attrName>
                                        </p:attrNameLst>
                                      </p:cBhvr>
                                      <p:to>
                                        <p:strVal val="hidden"/>
                                      </p:to>
                                    </p:set>
                                  </p:childTnLst>
                                </p:cTn>
                              </p:par>
                              <p:par>
                                <p:cTn id="106" presetID="1" presetClass="exit" presetSubtype="0" fill="hold" nodeType="withEffect">
                                  <p:stCondLst>
                                    <p:cond delay="500"/>
                                  </p:stCondLst>
                                  <p:childTnLst>
                                    <p:set>
                                      <p:cBhvr>
                                        <p:cTn id="107" dur="1" fill="hold">
                                          <p:stCondLst>
                                            <p:cond delay="0"/>
                                          </p:stCondLst>
                                        </p:cTn>
                                        <p:tgtEl>
                                          <p:spTgt spid="28"/>
                                        </p:tgtEl>
                                        <p:attrNameLst>
                                          <p:attrName>style.visibility</p:attrName>
                                        </p:attrNameLst>
                                      </p:cBhvr>
                                      <p:to>
                                        <p:strVal val="hidden"/>
                                      </p:to>
                                    </p:set>
                                  </p:childTnLst>
                                </p:cTn>
                              </p:par>
                              <p:par>
                                <p:cTn id="108" presetID="1" presetClass="exit" presetSubtype="0" fill="hold" nodeType="withEffect">
                                  <p:stCondLst>
                                    <p:cond delay="500"/>
                                  </p:stCondLst>
                                  <p:childTnLst>
                                    <p:set>
                                      <p:cBhvr>
                                        <p:cTn id="109" dur="1" fill="hold">
                                          <p:stCondLst>
                                            <p:cond delay="0"/>
                                          </p:stCondLst>
                                        </p:cTn>
                                        <p:tgtEl>
                                          <p:spTgt spid="30"/>
                                        </p:tgtEl>
                                        <p:attrNameLst>
                                          <p:attrName>style.visibility</p:attrName>
                                        </p:attrNameLst>
                                      </p:cBhvr>
                                      <p:to>
                                        <p:strVal val="hidden"/>
                                      </p:to>
                                    </p:set>
                                  </p:childTnLst>
                                </p:cTn>
                              </p:par>
                              <p:par>
                                <p:cTn id="110" presetID="1" presetClass="exit" presetSubtype="0" fill="hold" nodeType="withEffect">
                                  <p:stCondLst>
                                    <p:cond delay="500"/>
                                  </p:stCondLst>
                                  <p:childTnLst>
                                    <p:set>
                                      <p:cBhvr>
                                        <p:cTn id="111" dur="1" fill="hold">
                                          <p:stCondLst>
                                            <p:cond delay="0"/>
                                          </p:stCondLst>
                                        </p:cTn>
                                        <p:tgtEl>
                                          <p:spTgt spid="32"/>
                                        </p:tgtEl>
                                        <p:attrNameLst>
                                          <p:attrName>style.visibility</p:attrName>
                                        </p:attrNameLst>
                                      </p:cBhvr>
                                      <p:to>
                                        <p:strVal val="hidden"/>
                                      </p:to>
                                    </p:set>
                                  </p:childTnLst>
                                </p:cTn>
                              </p:par>
                            </p:childTnLst>
                          </p:cTn>
                        </p:par>
                        <p:par>
                          <p:cTn id="112" fill="hold">
                            <p:stCondLst>
                              <p:cond delay="6000"/>
                            </p:stCondLst>
                            <p:childTnLst>
                              <p:par>
                                <p:cTn id="113" presetID="1" presetClass="entr" presetSubtype="0" fill="hold" nodeType="afterEffect">
                                  <p:stCondLst>
                                    <p:cond delay="500"/>
                                  </p:stCondLst>
                                  <p:childTnLst>
                                    <p:set>
                                      <p:cBhvr>
                                        <p:cTn id="114" dur="1" fill="hold">
                                          <p:stCondLst>
                                            <p:cond delay="0"/>
                                          </p:stCondLst>
                                        </p:cTn>
                                        <p:tgtEl>
                                          <p:spTgt spid="24"/>
                                        </p:tgtEl>
                                        <p:attrNameLst>
                                          <p:attrName>style.visibility</p:attrName>
                                        </p:attrNameLst>
                                      </p:cBhvr>
                                      <p:to>
                                        <p:strVal val="visible"/>
                                      </p:to>
                                    </p:set>
                                  </p:childTnLst>
                                </p:cTn>
                              </p:par>
                              <p:par>
                                <p:cTn id="115" presetID="1" presetClass="entr" presetSubtype="0" fill="hold" nodeType="withEffect">
                                  <p:stCondLst>
                                    <p:cond delay="500"/>
                                  </p:stCondLst>
                                  <p:childTnLst>
                                    <p:set>
                                      <p:cBhvr>
                                        <p:cTn id="116" dur="1" fill="hold">
                                          <p:stCondLst>
                                            <p:cond delay="0"/>
                                          </p:stCondLst>
                                        </p:cTn>
                                        <p:tgtEl>
                                          <p:spTgt spid="28"/>
                                        </p:tgtEl>
                                        <p:attrNameLst>
                                          <p:attrName>style.visibility</p:attrName>
                                        </p:attrNameLst>
                                      </p:cBhvr>
                                      <p:to>
                                        <p:strVal val="visible"/>
                                      </p:to>
                                    </p:set>
                                  </p:childTnLst>
                                </p:cTn>
                              </p:par>
                              <p:par>
                                <p:cTn id="117" presetID="1" presetClass="entr" presetSubtype="0" fill="hold" nodeType="withEffect">
                                  <p:stCondLst>
                                    <p:cond delay="500"/>
                                  </p:stCondLst>
                                  <p:childTnLst>
                                    <p:set>
                                      <p:cBhvr>
                                        <p:cTn id="118" dur="1" fill="hold">
                                          <p:stCondLst>
                                            <p:cond delay="0"/>
                                          </p:stCondLst>
                                        </p:cTn>
                                        <p:tgtEl>
                                          <p:spTgt spid="30"/>
                                        </p:tgtEl>
                                        <p:attrNameLst>
                                          <p:attrName>style.visibility</p:attrName>
                                        </p:attrNameLst>
                                      </p:cBhvr>
                                      <p:to>
                                        <p:strVal val="visible"/>
                                      </p:to>
                                    </p:set>
                                  </p:childTnLst>
                                </p:cTn>
                              </p:par>
                              <p:par>
                                <p:cTn id="119" presetID="1" presetClass="entr" presetSubtype="0" fill="hold" nodeType="withEffect">
                                  <p:stCondLst>
                                    <p:cond delay="500"/>
                                  </p:stCondLst>
                                  <p:childTnLst>
                                    <p:set>
                                      <p:cBhvr>
                                        <p:cTn id="120" dur="1" fill="hold">
                                          <p:stCondLst>
                                            <p:cond delay="0"/>
                                          </p:stCondLst>
                                        </p:cTn>
                                        <p:tgtEl>
                                          <p:spTgt spid="32"/>
                                        </p:tgtEl>
                                        <p:attrNameLst>
                                          <p:attrName>style.visibility</p:attrName>
                                        </p:attrNameLst>
                                      </p:cBhvr>
                                      <p:to>
                                        <p:strVal val="visible"/>
                                      </p:to>
                                    </p:set>
                                  </p:childTnLst>
                                </p:cTn>
                              </p:par>
                            </p:childTnLst>
                          </p:cTn>
                        </p:par>
                        <p:par>
                          <p:cTn id="121" fill="hold">
                            <p:stCondLst>
                              <p:cond delay="6500"/>
                            </p:stCondLst>
                            <p:childTnLst>
                              <p:par>
                                <p:cTn id="122" presetID="1" presetClass="exit" presetSubtype="0" fill="hold" nodeType="afterEffect">
                                  <p:stCondLst>
                                    <p:cond delay="500"/>
                                  </p:stCondLst>
                                  <p:childTnLst>
                                    <p:set>
                                      <p:cBhvr>
                                        <p:cTn id="123" dur="1" fill="hold">
                                          <p:stCondLst>
                                            <p:cond delay="0"/>
                                          </p:stCondLst>
                                        </p:cTn>
                                        <p:tgtEl>
                                          <p:spTgt spid="24"/>
                                        </p:tgtEl>
                                        <p:attrNameLst>
                                          <p:attrName>style.visibility</p:attrName>
                                        </p:attrNameLst>
                                      </p:cBhvr>
                                      <p:to>
                                        <p:strVal val="hidden"/>
                                      </p:to>
                                    </p:set>
                                  </p:childTnLst>
                                </p:cTn>
                              </p:par>
                              <p:par>
                                <p:cTn id="124" presetID="1" presetClass="exit" presetSubtype="0" fill="hold" nodeType="withEffect">
                                  <p:stCondLst>
                                    <p:cond delay="500"/>
                                  </p:stCondLst>
                                  <p:childTnLst>
                                    <p:set>
                                      <p:cBhvr>
                                        <p:cTn id="125" dur="1" fill="hold">
                                          <p:stCondLst>
                                            <p:cond delay="0"/>
                                          </p:stCondLst>
                                        </p:cTn>
                                        <p:tgtEl>
                                          <p:spTgt spid="28"/>
                                        </p:tgtEl>
                                        <p:attrNameLst>
                                          <p:attrName>style.visibility</p:attrName>
                                        </p:attrNameLst>
                                      </p:cBhvr>
                                      <p:to>
                                        <p:strVal val="hidden"/>
                                      </p:to>
                                    </p:set>
                                  </p:childTnLst>
                                </p:cTn>
                              </p:par>
                              <p:par>
                                <p:cTn id="126" presetID="1" presetClass="exit" presetSubtype="0" fill="hold" nodeType="withEffect">
                                  <p:stCondLst>
                                    <p:cond delay="500"/>
                                  </p:stCondLst>
                                  <p:childTnLst>
                                    <p:set>
                                      <p:cBhvr>
                                        <p:cTn id="127" dur="1" fill="hold">
                                          <p:stCondLst>
                                            <p:cond delay="0"/>
                                          </p:stCondLst>
                                        </p:cTn>
                                        <p:tgtEl>
                                          <p:spTgt spid="30"/>
                                        </p:tgtEl>
                                        <p:attrNameLst>
                                          <p:attrName>style.visibility</p:attrName>
                                        </p:attrNameLst>
                                      </p:cBhvr>
                                      <p:to>
                                        <p:strVal val="hidden"/>
                                      </p:to>
                                    </p:set>
                                  </p:childTnLst>
                                </p:cTn>
                              </p:par>
                              <p:par>
                                <p:cTn id="128" presetID="1" presetClass="exit" presetSubtype="0" fill="hold" nodeType="withEffect">
                                  <p:stCondLst>
                                    <p:cond delay="500"/>
                                  </p:stCondLst>
                                  <p:childTnLst>
                                    <p:set>
                                      <p:cBhvr>
                                        <p:cTn id="129" dur="1" fill="hold">
                                          <p:stCondLst>
                                            <p:cond delay="0"/>
                                          </p:stCondLst>
                                        </p:cTn>
                                        <p:tgtEl>
                                          <p:spTgt spid="32"/>
                                        </p:tgtEl>
                                        <p:attrNameLst>
                                          <p:attrName>style.visibility</p:attrName>
                                        </p:attrNameLst>
                                      </p:cBhvr>
                                      <p:to>
                                        <p:strVal val="hidden"/>
                                      </p:to>
                                    </p:set>
                                  </p:childTnLst>
                                </p:cTn>
                              </p:par>
                            </p:childTnLst>
                          </p:cTn>
                        </p:par>
                        <p:par>
                          <p:cTn id="130" fill="hold">
                            <p:stCondLst>
                              <p:cond delay="7000"/>
                            </p:stCondLst>
                            <p:childTnLst>
                              <p:par>
                                <p:cTn id="131" presetID="2" presetClass="exit" presetSubtype="4" fill="hold" nodeType="afterEffect">
                                  <p:stCondLst>
                                    <p:cond delay="500"/>
                                  </p:stCondLst>
                                  <p:childTnLst>
                                    <p:anim calcmode="lin" valueType="num">
                                      <p:cBhvr additive="base">
                                        <p:cTn id="132" dur="250"/>
                                        <p:tgtEl>
                                          <p:spTgt spid="24"/>
                                        </p:tgtEl>
                                        <p:attrNameLst>
                                          <p:attrName>ppt_x</p:attrName>
                                        </p:attrNameLst>
                                      </p:cBhvr>
                                      <p:tavLst>
                                        <p:tav tm="0">
                                          <p:val>
                                            <p:strVal val="ppt_x"/>
                                          </p:val>
                                        </p:tav>
                                        <p:tav tm="100000">
                                          <p:val>
                                            <p:strVal val="ppt_x"/>
                                          </p:val>
                                        </p:tav>
                                      </p:tavLst>
                                    </p:anim>
                                    <p:anim calcmode="lin" valueType="num">
                                      <p:cBhvr additive="base">
                                        <p:cTn id="133" dur="250"/>
                                        <p:tgtEl>
                                          <p:spTgt spid="24"/>
                                        </p:tgtEl>
                                        <p:attrNameLst>
                                          <p:attrName>ppt_y</p:attrName>
                                        </p:attrNameLst>
                                      </p:cBhvr>
                                      <p:tavLst>
                                        <p:tav tm="0">
                                          <p:val>
                                            <p:strVal val="ppt_y"/>
                                          </p:val>
                                        </p:tav>
                                        <p:tav tm="100000">
                                          <p:val>
                                            <p:strVal val="1+ppt_h/2"/>
                                          </p:val>
                                        </p:tav>
                                      </p:tavLst>
                                    </p:anim>
                                    <p:set>
                                      <p:cBhvr>
                                        <p:cTn id="134" dur="1" fill="hold">
                                          <p:stCondLst>
                                            <p:cond delay="249"/>
                                          </p:stCondLst>
                                        </p:cTn>
                                        <p:tgtEl>
                                          <p:spTgt spid="24"/>
                                        </p:tgtEl>
                                        <p:attrNameLst>
                                          <p:attrName>style.visibility</p:attrName>
                                        </p:attrNameLst>
                                      </p:cBhvr>
                                      <p:to>
                                        <p:strVal val="hidden"/>
                                      </p:to>
                                    </p:set>
                                  </p:childTnLst>
                                </p:cTn>
                              </p:par>
                              <p:par>
                                <p:cTn id="135" presetID="2" presetClass="exit" presetSubtype="4" fill="hold" nodeType="withEffect">
                                  <p:stCondLst>
                                    <p:cond delay="500"/>
                                  </p:stCondLst>
                                  <p:childTnLst>
                                    <p:anim calcmode="lin" valueType="num">
                                      <p:cBhvr additive="base">
                                        <p:cTn id="136" dur="250"/>
                                        <p:tgtEl>
                                          <p:spTgt spid="28"/>
                                        </p:tgtEl>
                                        <p:attrNameLst>
                                          <p:attrName>ppt_x</p:attrName>
                                        </p:attrNameLst>
                                      </p:cBhvr>
                                      <p:tavLst>
                                        <p:tav tm="0">
                                          <p:val>
                                            <p:strVal val="ppt_x"/>
                                          </p:val>
                                        </p:tav>
                                        <p:tav tm="100000">
                                          <p:val>
                                            <p:strVal val="ppt_x"/>
                                          </p:val>
                                        </p:tav>
                                      </p:tavLst>
                                    </p:anim>
                                    <p:anim calcmode="lin" valueType="num">
                                      <p:cBhvr additive="base">
                                        <p:cTn id="137" dur="250"/>
                                        <p:tgtEl>
                                          <p:spTgt spid="28"/>
                                        </p:tgtEl>
                                        <p:attrNameLst>
                                          <p:attrName>ppt_y</p:attrName>
                                        </p:attrNameLst>
                                      </p:cBhvr>
                                      <p:tavLst>
                                        <p:tav tm="0">
                                          <p:val>
                                            <p:strVal val="ppt_y"/>
                                          </p:val>
                                        </p:tav>
                                        <p:tav tm="100000">
                                          <p:val>
                                            <p:strVal val="1+ppt_h/2"/>
                                          </p:val>
                                        </p:tav>
                                      </p:tavLst>
                                    </p:anim>
                                    <p:set>
                                      <p:cBhvr>
                                        <p:cTn id="138" dur="1" fill="hold">
                                          <p:stCondLst>
                                            <p:cond delay="249"/>
                                          </p:stCondLst>
                                        </p:cTn>
                                        <p:tgtEl>
                                          <p:spTgt spid="28"/>
                                        </p:tgtEl>
                                        <p:attrNameLst>
                                          <p:attrName>style.visibility</p:attrName>
                                        </p:attrNameLst>
                                      </p:cBhvr>
                                      <p:to>
                                        <p:strVal val="hidden"/>
                                      </p:to>
                                    </p:set>
                                  </p:childTnLst>
                                </p:cTn>
                              </p:par>
                              <p:par>
                                <p:cTn id="139" presetID="2" presetClass="exit" presetSubtype="4" fill="hold" nodeType="withEffect">
                                  <p:stCondLst>
                                    <p:cond delay="500"/>
                                  </p:stCondLst>
                                  <p:childTnLst>
                                    <p:anim calcmode="lin" valueType="num">
                                      <p:cBhvr additive="base">
                                        <p:cTn id="140" dur="250"/>
                                        <p:tgtEl>
                                          <p:spTgt spid="30"/>
                                        </p:tgtEl>
                                        <p:attrNameLst>
                                          <p:attrName>ppt_x</p:attrName>
                                        </p:attrNameLst>
                                      </p:cBhvr>
                                      <p:tavLst>
                                        <p:tav tm="0">
                                          <p:val>
                                            <p:strVal val="ppt_x"/>
                                          </p:val>
                                        </p:tav>
                                        <p:tav tm="100000">
                                          <p:val>
                                            <p:strVal val="ppt_x"/>
                                          </p:val>
                                        </p:tav>
                                      </p:tavLst>
                                    </p:anim>
                                    <p:anim calcmode="lin" valueType="num">
                                      <p:cBhvr additive="base">
                                        <p:cTn id="141" dur="250"/>
                                        <p:tgtEl>
                                          <p:spTgt spid="30"/>
                                        </p:tgtEl>
                                        <p:attrNameLst>
                                          <p:attrName>ppt_y</p:attrName>
                                        </p:attrNameLst>
                                      </p:cBhvr>
                                      <p:tavLst>
                                        <p:tav tm="0">
                                          <p:val>
                                            <p:strVal val="ppt_y"/>
                                          </p:val>
                                        </p:tav>
                                        <p:tav tm="100000">
                                          <p:val>
                                            <p:strVal val="1+ppt_h/2"/>
                                          </p:val>
                                        </p:tav>
                                      </p:tavLst>
                                    </p:anim>
                                    <p:set>
                                      <p:cBhvr>
                                        <p:cTn id="142" dur="1" fill="hold">
                                          <p:stCondLst>
                                            <p:cond delay="249"/>
                                          </p:stCondLst>
                                        </p:cTn>
                                        <p:tgtEl>
                                          <p:spTgt spid="30"/>
                                        </p:tgtEl>
                                        <p:attrNameLst>
                                          <p:attrName>style.visibility</p:attrName>
                                        </p:attrNameLst>
                                      </p:cBhvr>
                                      <p:to>
                                        <p:strVal val="hidden"/>
                                      </p:to>
                                    </p:set>
                                  </p:childTnLst>
                                </p:cTn>
                              </p:par>
                              <p:par>
                                <p:cTn id="143" presetID="2" presetClass="exit" presetSubtype="4" fill="hold" nodeType="withEffect">
                                  <p:stCondLst>
                                    <p:cond delay="500"/>
                                  </p:stCondLst>
                                  <p:childTnLst>
                                    <p:anim calcmode="lin" valueType="num">
                                      <p:cBhvr additive="base">
                                        <p:cTn id="144" dur="250"/>
                                        <p:tgtEl>
                                          <p:spTgt spid="32"/>
                                        </p:tgtEl>
                                        <p:attrNameLst>
                                          <p:attrName>ppt_x</p:attrName>
                                        </p:attrNameLst>
                                      </p:cBhvr>
                                      <p:tavLst>
                                        <p:tav tm="0">
                                          <p:val>
                                            <p:strVal val="ppt_x"/>
                                          </p:val>
                                        </p:tav>
                                        <p:tav tm="100000">
                                          <p:val>
                                            <p:strVal val="ppt_x"/>
                                          </p:val>
                                        </p:tav>
                                      </p:tavLst>
                                    </p:anim>
                                    <p:anim calcmode="lin" valueType="num">
                                      <p:cBhvr additive="base">
                                        <p:cTn id="145" dur="250"/>
                                        <p:tgtEl>
                                          <p:spTgt spid="32"/>
                                        </p:tgtEl>
                                        <p:attrNameLst>
                                          <p:attrName>ppt_y</p:attrName>
                                        </p:attrNameLst>
                                      </p:cBhvr>
                                      <p:tavLst>
                                        <p:tav tm="0">
                                          <p:val>
                                            <p:strVal val="ppt_y"/>
                                          </p:val>
                                        </p:tav>
                                        <p:tav tm="100000">
                                          <p:val>
                                            <p:strVal val="1+ppt_h/2"/>
                                          </p:val>
                                        </p:tav>
                                      </p:tavLst>
                                    </p:anim>
                                    <p:set>
                                      <p:cBhvr>
                                        <p:cTn id="146" dur="1" fill="hold">
                                          <p:stCondLst>
                                            <p:cond delay="249"/>
                                          </p:stCondLst>
                                        </p:cTn>
                                        <p:tgtEl>
                                          <p:spTgt spid="32"/>
                                        </p:tgtEl>
                                        <p:attrNameLst>
                                          <p:attrName>style.visibility</p:attrName>
                                        </p:attrNameLst>
                                      </p:cBhvr>
                                      <p:to>
                                        <p:strVal val="hidden"/>
                                      </p:to>
                                    </p:set>
                                  </p:childTnLst>
                                </p:cTn>
                              </p:par>
                              <p:par>
                                <p:cTn id="147" presetID="2" presetClass="exit" presetSubtype="4" fill="hold" nodeType="withEffect">
                                  <p:stCondLst>
                                    <p:cond delay="500"/>
                                  </p:stCondLst>
                                  <p:childTnLst>
                                    <p:anim calcmode="lin" valueType="num">
                                      <p:cBhvr additive="base">
                                        <p:cTn id="148" dur="500"/>
                                        <p:tgtEl>
                                          <p:spTgt spid="26"/>
                                        </p:tgtEl>
                                        <p:attrNameLst>
                                          <p:attrName>ppt_x</p:attrName>
                                        </p:attrNameLst>
                                      </p:cBhvr>
                                      <p:tavLst>
                                        <p:tav tm="0">
                                          <p:val>
                                            <p:strVal val="ppt_x"/>
                                          </p:val>
                                        </p:tav>
                                        <p:tav tm="100000">
                                          <p:val>
                                            <p:strVal val="ppt_x"/>
                                          </p:val>
                                        </p:tav>
                                      </p:tavLst>
                                    </p:anim>
                                    <p:anim calcmode="lin" valueType="num">
                                      <p:cBhvr additive="base">
                                        <p:cTn id="149" dur="500"/>
                                        <p:tgtEl>
                                          <p:spTgt spid="26"/>
                                        </p:tgtEl>
                                        <p:attrNameLst>
                                          <p:attrName>ppt_y</p:attrName>
                                        </p:attrNameLst>
                                      </p:cBhvr>
                                      <p:tavLst>
                                        <p:tav tm="0">
                                          <p:val>
                                            <p:strVal val="ppt_y"/>
                                          </p:val>
                                        </p:tav>
                                        <p:tav tm="100000">
                                          <p:val>
                                            <p:strVal val="1+ppt_h/2"/>
                                          </p:val>
                                        </p:tav>
                                      </p:tavLst>
                                    </p:anim>
                                    <p:set>
                                      <p:cBhvr>
                                        <p:cTn id="150" dur="1" fill="hold">
                                          <p:stCondLst>
                                            <p:cond delay="499"/>
                                          </p:stCondLst>
                                        </p:cTn>
                                        <p:tgtEl>
                                          <p:spTgt spid="26"/>
                                        </p:tgtEl>
                                        <p:attrNameLst>
                                          <p:attrName>style.visibility</p:attrName>
                                        </p:attrNameLst>
                                      </p:cBhvr>
                                      <p:to>
                                        <p:strVal val="hidden"/>
                                      </p:to>
                                    </p:set>
                                  </p:childTnLst>
                                </p:cTn>
                              </p:par>
                              <p:par>
                                <p:cTn id="151" presetID="2" presetClass="exit" presetSubtype="4" fill="hold" nodeType="withEffect">
                                  <p:stCondLst>
                                    <p:cond delay="500"/>
                                  </p:stCondLst>
                                  <p:childTnLst>
                                    <p:anim calcmode="lin" valueType="num">
                                      <p:cBhvr additive="base">
                                        <p:cTn id="152" dur="500"/>
                                        <p:tgtEl>
                                          <p:spTgt spid="27"/>
                                        </p:tgtEl>
                                        <p:attrNameLst>
                                          <p:attrName>ppt_x</p:attrName>
                                        </p:attrNameLst>
                                      </p:cBhvr>
                                      <p:tavLst>
                                        <p:tav tm="0">
                                          <p:val>
                                            <p:strVal val="ppt_x"/>
                                          </p:val>
                                        </p:tav>
                                        <p:tav tm="100000">
                                          <p:val>
                                            <p:strVal val="ppt_x"/>
                                          </p:val>
                                        </p:tav>
                                      </p:tavLst>
                                    </p:anim>
                                    <p:anim calcmode="lin" valueType="num">
                                      <p:cBhvr additive="base">
                                        <p:cTn id="153" dur="500"/>
                                        <p:tgtEl>
                                          <p:spTgt spid="27"/>
                                        </p:tgtEl>
                                        <p:attrNameLst>
                                          <p:attrName>ppt_y</p:attrName>
                                        </p:attrNameLst>
                                      </p:cBhvr>
                                      <p:tavLst>
                                        <p:tav tm="0">
                                          <p:val>
                                            <p:strVal val="ppt_y"/>
                                          </p:val>
                                        </p:tav>
                                        <p:tav tm="100000">
                                          <p:val>
                                            <p:strVal val="1+ppt_h/2"/>
                                          </p:val>
                                        </p:tav>
                                      </p:tavLst>
                                    </p:anim>
                                    <p:set>
                                      <p:cBhvr>
                                        <p:cTn id="154" dur="1" fill="hold">
                                          <p:stCondLst>
                                            <p:cond delay="499"/>
                                          </p:stCondLst>
                                        </p:cTn>
                                        <p:tgtEl>
                                          <p:spTgt spid="27"/>
                                        </p:tgtEl>
                                        <p:attrNameLst>
                                          <p:attrName>style.visibility</p:attrName>
                                        </p:attrNameLst>
                                      </p:cBhvr>
                                      <p:to>
                                        <p:strVal val="hidden"/>
                                      </p:to>
                                    </p:set>
                                  </p:childTnLst>
                                </p:cTn>
                              </p:par>
                              <p:par>
                                <p:cTn id="155" presetID="2" presetClass="exit" presetSubtype="4" fill="hold" nodeType="withEffect">
                                  <p:stCondLst>
                                    <p:cond delay="500"/>
                                  </p:stCondLst>
                                  <p:childTnLst>
                                    <p:anim calcmode="lin" valueType="num">
                                      <p:cBhvr additive="base">
                                        <p:cTn id="156" dur="500"/>
                                        <p:tgtEl>
                                          <p:spTgt spid="29"/>
                                        </p:tgtEl>
                                        <p:attrNameLst>
                                          <p:attrName>ppt_x</p:attrName>
                                        </p:attrNameLst>
                                      </p:cBhvr>
                                      <p:tavLst>
                                        <p:tav tm="0">
                                          <p:val>
                                            <p:strVal val="ppt_x"/>
                                          </p:val>
                                        </p:tav>
                                        <p:tav tm="100000">
                                          <p:val>
                                            <p:strVal val="ppt_x"/>
                                          </p:val>
                                        </p:tav>
                                      </p:tavLst>
                                    </p:anim>
                                    <p:anim calcmode="lin" valueType="num">
                                      <p:cBhvr additive="base">
                                        <p:cTn id="157" dur="500"/>
                                        <p:tgtEl>
                                          <p:spTgt spid="29"/>
                                        </p:tgtEl>
                                        <p:attrNameLst>
                                          <p:attrName>ppt_y</p:attrName>
                                        </p:attrNameLst>
                                      </p:cBhvr>
                                      <p:tavLst>
                                        <p:tav tm="0">
                                          <p:val>
                                            <p:strVal val="ppt_y"/>
                                          </p:val>
                                        </p:tav>
                                        <p:tav tm="100000">
                                          <p:val>
                                            <p:strVal val="1+ppt_h/2"/>
                                          </p:val>
                                        </p:tav>
                                      </p:tavLst>
                                    </p:anim>
                                    <p:set>
                                      <p:cBhvr>
                                        <p:cTn id="158" dur="1" fill="hold">
                                          <p:stCondLst>
                                            <p:cond delay="499"/>
                                          </p:stCondLst>
                                        </p:cTn>
                                        <p:tgtEl>
                                          <p:spTgt spid="29"/>
                                        </p:tgtEl>
                                        <p:attrNameLst>
                                          <p:attrName>style.visibility</p:attrName>
                                        </p:attrNameLst>
                                      </p:cBhvr>
                                      <p:to>
                                        <p:strVal val="hidden"/>
                                      </p:to>
                                    </p:set>
                                  </p:childTnLst>
                                </p:cTn>
                              </p:par>
                              <p:par>
                                <p:cTn id="159" presetID="2" presetClass="exit" presetSubtype="4" fill="hold" nodeType="withEffect">
                                  <p:stCondLst>
                                    <p:cond delay="500"/>
                                  </p:stCondLst>
                                  <p:childTnLst>
                                    <p:anim calcmode="lin" valueType="num">
                                      <p:cBhvr additive="base">
                                        <p:cTn id="160" dur="500"/>
                                        <p:tgtEl>
                                          <p:spTgt spid="31"/>
                                        </p:tgtEl>
                                        <p:attrNameLst>
                                          <p:attrName>ppt_x</p:attrName>
                                        </p:attrNameLst>
                                      </p:cBhvr>
                                      <p:tavLst>
                                        <p:tav tm="0">
                                          <p:val>
                                            <p:strVal val="ppt_x"/>
                                          </p:val>
                                        </p:tav>
                                        <p:tav tm="100000">
                                          <p:val>
                                            <p:strVal val="ppt_x"/>
                                          </p:val>
                                        </p:tav>
                                      </p:tavLst>
                                    </p:anim>
                                    <p:anim calcmode="lin" valueType="num">
                                      <p:cBhvr additive="base">
                                        <p:cTn id="161" dur="500"/>
                                        <p:tgtEl>
                                          <p:spTgt spid="31"/>
                                        </p:tgtEl>
                                        <p:attrNameLst>
                                          <p:attrName>ppt_y</p:attrName>
                                        </p:attrNameLst>
                                      </p:cBhvr>
                                      <p:tavLst>
                                        <p:tav tm="0">
                                          <p:val>
                                            <p:strVal val="ppt_y"/>
                                          </p:val>
                                        </p:tav>
                                        <p:tav tm="100000">
                                          <p:val>
                                            <p:strVal val="1+ppt_h/2"/>
                                          </p:val>
                                        </p:tav>
                                      </p:tavLst>
                                    </p:anim>
                                    <p:set>
                                      <p:cBhvr>
                                        <p:cTn id="162"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0E09F"/>
        </a:solidFill>
        <a:effectLst/>
      </p:bgPr>
    </p:bg>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67A337F5-3428-4025-9E90-A805E93E9A6B}"/>
              </a:ext>
            </a:extLst>
          </p:cNvPr>
          <p:cNvSpPr>
            <a:spLocks noGrp="1"/>
          </p:cNvSpPr>
          <p:nvPr>
            <p:ph idx="1"/>
          </p:nvPr>
        </p:nvSpPr>
        <p:spPr>
          <a:xfrm>
            <a:off x="1202919" y="2011680"/>
            <a:ext cx="9784080" cy="673463"/>
          </a:xfrm>
        </p:spPr>
        <p:txBody>
          <a:bodyPr>
            <a:normAutofit/>
          </a:bodyPr>
          <a:lstStyle/>
          <a:p>
            <a:pPr marL="0" indent="0">
              <a:buNone/>
            </a:pPr>
            <a:r>
              <a:rPr lang="en-US" sz="2400" dirty="0">
                <a:solidFill>
                  <a:schemeClr val="bg1">
                    <a:lumMod val="90000"/>
                    <a:lumOff val="10000"/>
                  </a:schemeClr>
                </a:solidFill>
              </a:rPr>
              <a:t>According to Dr. Karl Albrecht, stress can be classified into 2x2 groups:</a:t>
            </a:r>
            <a:endParaRPr lang="en-GB" sz="2400" dirty="0">
              <a:solidFill>
                <a:schemeClr val="bg1">
                  <a:lumMod val="75000"/>
                  <a:lumOff val="25000"/>
                </a:schemeClr>
              </a:solidFill>
            </a:endParaRPr>
          </a:p>
        </p:txBody>
      </p:sp>
      <p:sp>
        <p:nvSpPr>
          <p:cNvPr id="7" name="標題 1">
            <a:extLst>
              <a:ext uri="{FF2B5EF4-FFF2-40B4-BE49-F238E27FC236}">
                <a16:creationId xmlns:a16="http://schemas.microsoft.com/office/drawing/2014/main" id="{3814BB7B-CBB2-42A6-92A5-CB57C0592BCC}"/>
              </a:ext>
            </a:extLst>
          </p:cNvPr>
          <p:cNvSpPr txBox="1">
            <a:spLocks/>
          </p:cNvSpPr>
          <p:nvPr/>
        </p:nvSpPr>
        <p:spPr>
          <a:xfrm>
            <a:off x="1202919" y="371260"/>
            <a:ext cx="5258033"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3200" b="1" dirty="0">
                <a:solidFill>
                  <a:schemeClr val="tx1">
                    <a:lumMod val="20000"/>
                    <a:lumOff val="80000"/>
                  </a:schemeClr>
                </a:solidFill>
                <a:effectLst>
                  <a:outerShdw blurRad="38100" dist="38100" dir="2700000" algn="tl">
                    <a:srgbClr val="000000">
                      <a:alpha val="43137"/>
                    </a:srgbClr>
                  </a:outerShdw>
                </a:effectLst>
              </a:rPr>
              <a:t>Background Study</a:t>
            </a:r>
            <a:endParaRPr lang="en-GB" sz="2000" dirty="0">
              <a:solidFill>
                <a:schemeClr val="tx1">
                  <a:lumMod val="50000"/>
                </a:schemeClr>
              </a:solidFill>
              <a:effectLst>
                <a:outerShdw blurRad="38100" dist="38100" dir="2700000" algn="tl">
                  <a:srgbClr val="000000">
                    <a:alpha val="43137"/>
                  </a:srgbClr>
                </a:outerShdw>
              </a:effectLst>
            </a:endParaRPr>
          </a:p>
        </p:txBody>
      </p:sp>
      <p:sp>
        <p:nvSpPr>
          <p:cNvPr id="8" name="標題 1">
            <a:extLst>
              <a:ext uri="{FF2B5EF4-FFF2-40B4-BE49-F238E27FC236}">
                <a16:creationId xmlns:a16="http://schemas.microsoft.com/office/drawing/2014/main" id="{4E06BB17-C448-42D6-BF0F-CBBFB91F556E}"/>
              </a:ext>
            </a:extLst>
          </p:cNvPr>
          <p:cNvSpPr txBox="1">
            <a:spLocks/>
          </p:cNvSpPr>
          <p:nvPr/>
        </p:nvSpPr>
        <p:spPr>
          <a:xfrm>
            <a:off x="1210297" y="780521"/>
            <a:ext cx="2592446"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2000" b="1" dirty="0">
                <a:solidFill>
                  <a:schemeClr val="tx1">
                    <a:lumMod val="50000"/>
                  </a:schemeClr>
                </a:solidFill>
                <a:effectLst>
                  <a:outerShdw blurRad="38100" dist="38100" dir="2700000" algn="tl">
                    <a:srgbClr val="000000">
                      <a:alpha val="43137"/>
                    </a:srgbClr>
                  </a:outerShdw>
                </a:effectLst>
              </a:rPr>
              <a:t>- What is stress?</a:t>
            </a:r>
            <a:endParaRPr lang="en-GB" sz="1400" dirty="0">
              <a:solidFill>
                <a:schemeClr val="tx1">
                  <a:lumMod val="50000"/>
                </a:schemeClr>
              </a:solidFill>
              <a:effectLst>
                <a:outerShdw blurRad="38100" dist="38100" dir="2700000" algn="tl">
                  <a:srgbClr val="000000">
                    <a:alpha val="43137"/>
                  </a:srgbClr>
                </a:outerShdw>
              </a:effectLst>
            </a:endParaRPr>
          </a:p>
        </p:txBody>
      </p:sp>
      <p:sp>
        <p:nvSpPr>
          <p:cNvPr id="12" name="標題 1">
            <a:extLst>
              <a:ext uri="{FF2B5EF4-FFF2-40B4-BE49-F238E27FC236}">
                <a16:creationId xmlns:a16="http://schemas.microsoft.com/office/drawing/2014/main" id="{84620CC1-3035-47B4-AF6A-CA535CF42ACD}"/>
              </a:ext>
            </a:extLst>
          </p:cNvPr>
          <p:cNvSpPr txBox="1">
            <a:spLocks/>
          </p:cNvSpPr>
          <p:nvPr/>
        </p:nvSpPr>
        <p:spPr>
          <a:xfrm>
            <a:off x="1202919" y="780521"/>
            <a:ext cx="4965652"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2000" b="1" dirty="0">
                <a:solidFill>
                  <a:schemeClr val="tx1">
                    <a:lumMod val="50000"/>
                  </a:schemeClr>
                </a:solidFill>
                <a:effectLst>
                  <a:outerShdw blurRad="38100" dist="38100" dir="2700000" algn="tl">
                    <a:srgbClr val="000000">
                      <a:alpha val="43137"/>
                    </a:srgbClr>
                  </a:outerShdw>
                </a:effectLst>
              </a:rPr>
              <a:t>- Where does stress come from?</a:t>
            </a:r>
            <a:endParaRPr lang="en-GB" sz="1400" dirty="0">
              <a:solidFill>
                <a:schemeClr val="tx1">
                  <a:lumMod val="50000"/>
                </a:schemeClr>
              </a:solidFill>
              <a:effectLst>
                <a:outerShdw blurRad="38100" dist="38100" dir="2700000" algn="tl">
                  <a:srgbClr val="000000">
                    <a:alpha val="43137"/>
                  </a:srgbClr>
                </a:outerShdw>
              </a:effectLst>
            </a:endParaRPr>
          </a:p>
        </p:txBody>
      </p:sp>
      <p:sp>
        <p:nvSpPr>
          <p:cNvPr id="74" name="矩形: 圓角 73">
            <a:extLst>
              <a:ext uri="{FF2B5EF4-FFF2-40B4-BE49-F238E27FC236}">
                <a16:creationId xmlns:a16="http://schemas.microsoft.com/office/drawing/2014/main" id="{0516196B-DD06-4079-BA22-085F5F092C3B}"/>
              </a:ext>
            </a:extLst>
          </p:cNvPr>
          <p:cNvSpPr/>
          <p:nvPr/>
        </p:nvSpPr>
        <p:spPr>
          <a:xfrm>
            <a:off x="1210297" y="2876867"/>
            <a:ext cx="4145474" cy="1640114"/>
          </a:xfrm>
          <a:prstGeom prst="roundRect">
            <a:avLst/>
          </a:prstGeom>
          <a:solidFill>
            <a:schemeClr val="tx2">
              <a:lumMod val="90000"/>
            </a:schemeClr>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GB" dirty="0">
              <a:solidFill>
                <a:schemeClr val="tx1">
                  <a:lumMod val="75000"/>
                </a:schemeClr>
              </a:solidFill>
            </a:endParaRPr>
          </a:p>
        </p:txBody>
      </p:sp>
      <p:sp>
        <p:nvSpPr>
          <p:cNvPr id="76" name="文字方塊 75">
            <a:extLst>
              <a:ext uri="{FF2B5EF4-FFF2-40B4-BE49-F238E27FC236}">
                <a16:creationId xmlns:a16="http://schemas.microsoft.com/office/drawing/2014/main" id="{EEE40272-D5DF-4D3B-8742-B0AFC25049DC}"/>
              </a:ext>
            </a:extLst>
          </p:cNvPr>
          <p:cNvSpPr txBox="1"/>
          <p:nvPr/>
        </p:nvSpPr>
        <p:spPr>
          <a:xfrm>
            <a:off x="2345116" y="2561564"/>
            <a:ext cx="1875835" cy="523220"/>
          </a:xfrm>
          <a:prstGeom prst="rect">
            <a:avLst/>
          </a:prstGeom>
          <a:gradFill>
            <a:gsLst>
              <a:gs pos="60000">
                <a:srgbClr val="E0E09F"/>
              </a:gs>
              <a:gs pos="60000">
                <a:srgbClr val="E7E7B6"/>
              </a:gs>
            </a:gsLst>
            <a:lin ang="5400000" scaled="1"/>
          </a:gradFill>
        </p:spPr>
        <p:txBody>
          <a:bodyPr wrap="none" rtlCol="0">
            <a:spAutoFit/>
          </a:bodyPr>
          <a:lstStyle/>
          <a:p>
            <a:pPr algn="ctr"/>
            <a:r>
              <a:rPr lang="en-GB" sz="2800" dirty="0">
                <a:solidFill>
                  <a:schemeClr val="tx1">
                    <a:lumMod val="50000"/>
                  </a:schemeClr>
                </a:solidFill>
              </a:rPr>
              <a:t>Time stress</a:t>
            </a:r>
          </a:p>
        </p:txBody>
      </p:sp>
      <p:sp>
        <p:nvSpPr>
          <p:cNvPr id="79" name="矩形: 圓角 78">
            <a:extLst>
              <a:ext uri="{FF2B5EF4-FFF2-40B4-BE49-F238E27FC236}">
                <a16:creationId xmlns:a16="http://schemas.microsoft.com/office/drawing/2014/main" id="{91F108A4-41D5-42E1-8113-D11825C092C3}"/>
              </a:ext>
            </a:extLst>
          </p:cNvPr>
          <p:cNvSpPr/>
          <p:nvPr/>
        </p:nvSpPr>
        <p:spPr>
          <a:xfrm>
            <a:off x="6848903" y="2876867"/>
            <a:ext cx="4145474" cy="1640114"/>
          </a:xfrm>
          <a:prstGeom prst="roundRect">
            <a:avLst/>
          </a:prstGeom>
          <a:solidFill>
            <a:schemeClr val="tx2">
              <a:lumMod val="90000"/>
            </a:schemeClr>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GB" dirty="0">
              <a:solidFill>
                <a:schemeClr val="tx1">
                  <a:lumMod val="75000"/>
                </a:schemeClr>
              </a:solidFill>
            </a:endParaRPr>
          </a:p>
        </p:txBody>
      </p:sp>
      <p:sp>
        <p:nvSpPr>
          <p:cNvPr id="80" name="文字方塊 79">
            <a:extLst>
              <a:ext uri="{FF2B5EF4-FFF2-40B4-BE49-F238E27FC236}">
                <a16:creationId xmlns:a16="http://schemas.microsoft.com/office/drawing/2014/main" id="{3C50881D-4F28-4B99-A8A1-9809B8ED535F}"/>
              </a:ext>
            </a:extLst>
          </p:cNvPr>
          <p:cNvSpPr txBox="1"/>
          <p:nvPr/>
        </p:nvSpPr>
        <p:spPr>
          <a:xfrm>
            <a:off x="7563653" y="2561564"/>
            <a:ext cx="2715974" cy="523220"/>
          </a:xfrm>
          <a:prstGeom prst="rect">
            <a:avLst/>
          </a:prstGeom>
          <a:gradFill>
            <a:gsLst>
              <a:gs pos="60000">
                <a:srgbClr val="E0E09F"/>
              </a:gs>
              <a:gs pos="60000">
                <a:srgbClr val="E7E7B6"/>
              </a:gs>
            </a:gsLst>
            <a:lin ang="5400000" scaled="1"/>
          </a:gradFill>
        </p:spPr>
        <p:txBody>
          <a:bodyPr wrap="square" rtlCol="0">
            <a:spAutoFit/>
          </a:bodyPr>
          <a:lstStyle/>
          <a:p>
            <a:pPr algn="ctr"/>
            <a:r>
              <a:rPr lang="en-GB" sz="2800" dirty="0">
                <a:solidFill>
                  <a:schemeClr val="tx1">
                    <a:lumMod val="50000"/>
                  </a:schemeClr>
                </a:solidFill>
              </a:rPr>
              <a:t>Situational stress</a:t>
            </a:r>
          </a:p>
        </p:txBody>
      </p:sp>
      <p:sp>
        <p:nvSpPr>
          <p:cNvPr id="81" name="矩形: 圓角 80">
            <a:extLst>
              <a:ext uri="{FF2B5EF4-FFF2-40B4-BE49-F238E27FC236}">
                <a16:creationId xmlns:a16="http://schemas.microsoft.com/office/drawing/2014/main" id="{B9A3CEF5-0E33-438E-AAD2-AA69DACADBCB}"/>
              </a:ext>
            </a:extLst>
          </p:cNvPr>
          <p:cNvSpPr/>
          <p:nvPr/>
        </p:nvSpPr>
        <p:spPr>
          <a:xfrm>
            <a:off x="1202919" y="4994516"/>
            <a:ext cx="4145474" cy="1640114"/>
          </a:xfrm>
          <a:prstGeom prst="roundRect">
            <a:avLst/>
          </a:prstGeom>
          <a:solidFill>
            <a:schemeClr val="tx2">
              <a:lumMod val="90000"/>
            </a:schemeClr>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GB" dirty="0">
              <a:solidFill>
                <a:schemeClr val="tx1">
                  <a:lumMod val="75000"/>
                </a:schemeClr>
              </a:solidFill>
            </a:endParaRPr>
          </a:p>
        </p:txBody>
      </p:sp>
      <p:sp>
        <p:nvSpPr>
          <p:cNvPr id="82" name="文字方塊 81">
            <a:extLst>
              <a:ext uri="{FF2B5EF4-FFF2-40B4-BE49-F238E27FC236}">
                <a16:creationId xmlns:a16="http://schemas.microsoft.com/office/drawing/2014/main" id="{6D6B3F81-256D-4B64-9660-F815CB23CAA4}"/>
              </a:ext>
            </a:extLst>
          </p:cNvPr>
          <p:cNvSpPr txBox="1"/>
          <p:nvPr/>
        </p:nvSpPr>
        <p:spPr>
          <a:xfrm>
            <a:off x="1772835" y="4679213"/>
            <a:ext cx="3005642" cy="523220"/>
          </a:xfrm>
          <a:prstGeom prst="rect">
            <a:avLst/>
          </a:prstGeom>
          <a:gradFill>
            <a:gsLst>
              <a:gs pos="60000">
                <a:srgbClr val="E0E09F"/>
              </a:gs>
              <a:gs pos="60000">
                <a:srgbClr val="E7E7B6"/>
              </a:gs>
            </a:gsLst>
            <a:lin ang="5400000" scaled="1"/>
          </a:gradFill>
        </p:spPr>
        <p:txBody>
          <a:bodyPr wrap="square" rtlCol="0">
            <a:spAutoFit/>
          </a:bodyPr>
          <a:lstStyle/>
          <a:p>
            <a:pPr algn="ctr"/>
            <a:r>
              <a:rPr lang="en-GB" sz="2800" dirty="0">
                <a:solidFill>
                  <a:schemeClr val="tx1">
                    <a:lumMod val="50000"/>
                  </a:schemeClr>
                </a:solidFill>
              </a:rPr>
              <a:t>Anticipatory stress</a:t>
            </a:r>
          </a:p>
        </p:txBody>
      </p:sp>
      <p:sp>
        <p:nvSpPr>
          <p:cNvPr id="85" name="矩形: 圓角 84">
            <a:extLst>
              <a:ext uri="{FF2B5EF4-FFF2-40B4-BE49-F238E27FC236}">
                <a16:creationId xmlns:a16="http://schemas.microsoft.com/office/drawing/2014/main" id="{F66F570D-46C6-4B43-B708-291E822D899B}"/>
              </a:ext>
            </a:extLst>
          </p:cNvPr>
          <p:cNvSpPr/>
          <p:nvPr/>
        </p:nvSpPr>
        <p:spPr>
          <a:xfrm>
            <a:off x="6848903" y="4994516"/>
            <a:ext cx="4145474" cy="1640114"/>
          </a:xfrm>
          <a:prstGeom prst="roundRect">
            <a:avLst/>
          </a:prstGeom>
          <a:solidFill>
            <a:schemeClr val="tx2">
              <a:lumMod val="90000"/>
            </a:schemeClr>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GB" dirty="0">
              <a:solidFill>
                <a:schemeClr val="tx1">
                  <a:lumMod val="75000"/>
                </a:schemeClr>
              </a:solidFill>
            </a:endParaRPr>
          </a:p>
        </p:txBody>
      </p:sp>
      <p:sp>
        <p:nvSpPr>
          <p:cNvPr id="86" name="文字方塊 85">
            <a:extLst>
              <a:ext uri="{FF2B5EF4-FFF2-40B4-BE49-F238E27FC236}">
                <a16:creationId xmlns:a16="http://schemas.microsoft.com/office/drawing/2014/main" id="{1EDDE835-D0F9-483D-BB2C-3478AE761860}"/>
              </a:ext>
            </a:extLst>
          </p:cNvPr>
          <p:cNvSpPr txBox="1"/>
          <p:nvPr/>
        </p:nvSpPr>
        <p:spPr>
          <a:xfrm>
            <a:off x="7596598" y="4679213"/>
            <a:ext cx="2650084" cy="523220"/>
          </a:xfrm>
          <a:prstGeom prst="rect">
            <a:avLst/>
          </a:prstGeom>
          <a:gradFill>
            <a:gsLst>
              <a:gs pos="60000">
                <a:srgbClr val="E0E09F"/>
              </a:gs>
              <a:gs pos="60000">
                <a:srgbClr val="E7E7B6"/>
              </a:gs>
            </a:gsLst>
            <a:lin ang="5400000" scaled="1"/>
          </a:gradFill>
        </p:spPr>
        <p:txBody>
          <a:bodyPr wrap="none" rtlCol="0">
            <a:spAutoFit/>
          </a:bodyPr>
          <a:lstStyle/>
          <a:p>
            <a:pPr algn="ctr"/>
            <a:r>
              <a:rPr lang="en-GB" sz="2800" dirty="0">
                <a:solidFill>
                  <a:schemeClr val="tx1">
                    <a:lumMod val="50000"/>
                  </a:schemeClr>
                </a:solidFill>
              </a:rPr>
              <a:t>Encounter stress</a:t>
            </a:r>
          </a:p>
        </p:txBody>
      </p:sp>
      <p:sp>
        <p:nvSpPr>
          <p:cNvPr id="87" name="文字方塊 86">
            <a:extLst>
              <a:ext uri="{FF2B5EF4-FFF2-40B4-BE49-F238E27FC236}">
                <a16:creationId xmlns:a16="http://schemas.microsoft.com/office/drawing/2014/main" id="{45069B05-7390-4386-94C2-E93FA3F955C7}"/>
              </a:ext>
            </a:extLst>
          </p:cNvPr>
          <p:cNvSpPr txBox="1"/>
          <p:nvPr/>
        </p:nvSpPr>
        <p:spPr>
          <a:xfrm>
            <a:off x="1772835" y="3185341"/>
            <a:ext cx="2973891" cy="954107"/>
          </a:xfrm>
          <a:prstGeom prst="rect">
            <a:avLst/>
          </a:prstGeom>
          <a:noFill/>
        </p:spPr>
        <p:txBody>
          <a:bodyPr wrap="none" rtlCol="0">
            <a:spAutoFit/>
          </a:bodyPr>
          <a:lstStyle/>
          <a:p>
            <a:pPr marL="285750" indent="-285750">
              <a:buFont typeface="Arial" panose="020B0604020202020204" pitchFamily="34" charset="0"/>
              <a:buChar char="•"/>
            </a:pPr>
            <a:r>
              <a:rPr lang="en-GB" dirty="0">
                <a:solidFill>
                  <a:schemeClr val="tx1">
                    <a:lumMod val="50000"/>
                  </a:schemeClr>
                </a:solidFill>
              </a:rPr>
              <a:t>Tight schedules</a:t>
            </a:r>
          </a:p>
          <a:p>
            <a:pPr marL="285750" indent="-285750">
              <a:buFont typeface="Arial" panose="020B0604020202020204" pitchFamily="34" charset="0"/>
              <a:buChar char="•"/>
            </a:pPr>
            <a:r>
              <a:rPr lang="en-GB" dirty="0">
                <a:solidFill>
                  <a:schemeClr val="tx1">
                    <a:lumMod val="50000"/>
                  </a:schemeClr>
                </a:solidFill>
              </a:rPr>
              <a:t>Poor time management</a:t>
            </a:r>
          </a:p>
          <a:p>
            <a:pPr marL="285750" indent="-285750">
              <a:buFont typeface="Arial" panose="020B0604020202020204" pitchFamily="34" charset="0"/>
              <a:buChar char="•"/>
            </a:pPr>
            <a:r>
              <a:rPr lang="en-GB" dirty="0">
                <a:solidFill>
                  <a:schemeClr val="tx1">
                    <a:lumMod val="50000"/>
                  </a:schemeClr>
                </a:solidFill>
              </a:rPr>
              <a:t>Large workload</a:t>
            </a:r>
            <a:r>
              <a:rPr lang="en-GB" sz="300" dirty="0">
                <a:solidFill>
                  <a:schemeClr val="tx1">
                    <a:lumMod val="50000"/>
                  </a:schemeClr>
                </a:solidFill>
              </a:rPr>
              <a:t> </a:t>
            </a:r>
            <a:r>
              <a:rPr lang="en-GB" b="1" dirty="0">
                <a:solidFill>
                  <a:schemeClr val="tx1">
                    <a:lumMod val="50000"/>
                  </a:schemeClr>
                </a:solidFill>
              </a:rPr>
              <a:t>:</a:t>
            </a:r>
            <a:r>
              <a:rPr lang="en-GB" sz="300" dirty="0">
                <a:solidFill>
                  <a:schemeClr val="tx1">
                    <a:lumMod val="50000"/>
                  </a:schemeClr>
                </a:solidFill>
              </a:rPr>
              <a:t> </a:t>
            </a:r>
            <a:r>
              <a:rPr lang="en-GB" dirty="0">
                <a:solidFill>
                  <a:schemeClr val="tx1">
                    <a:lumMod val="50000"/>
                  </a:schemeClr>
                </a:solidFill>
              </a:rPr>
              <a:t>time ratio</a:t>
            </a:r>
          </a:p>
        </p:txBody>
      </p:sp>
      <p:sp>
        <p:nvSpPr>
          <p:cNvPr id="90" name="文字方塊 89">
            <a:extLst>
              <a:ext uri="{FF2B5EF4-FFF2-40B4-BE49-F238E27FC236}">
                <a16:creationId xmlns:a16="http://schemas.microsoft.com/office/drawing/2014/main" id="{7AEE742E-D416-4A1E-AA0D-D320D93C82A4}"/>
              </a:ext>
            </a:extLst>
          </p:cNvPr>
          <p:cNvSpPr txBox="1"/>
          <p:nvPr/>
        </p:nvSpPr>
        <p:spPr>
          <a:xfrm>
            <a:off x="7389314" y="3185341"/>
            <a:ext cx="3480247" cy="1200329"/>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tx1">
                    <a:lumMod val="50000"/>
                  </a:schemeClr>
                </a:solidFill>
              </a:rPr>
              <a:t>Facing problems where solutions are not clearly visible</a:t>
            </a:r>
          </a:p>
          <a:p>
            <a:pPr marL="285750" indent="-285750">
              <a:buFont typeface="Arial" panose="020B0604020202020204" pitchFamily="34" charset="0"/>
              <a:buChar char="•"/>
            </a:pPr>
            <a:r>
              <a:rPr lang="en-GB" dirty="0">
                <a:solidFill>
                  <a:schemeClr val="tx1">
                    <a:lumMod val="50000"/>
                  </a:schemeClr>
                </a:solidFill>
              </a:rPr>
              <a:t>Fear of having to deal with tricky situations</a:t>
            </a:r>
          </a:p>
        </p:txBody>
      </p:sp>
      <p:sp>
        <p:nvSpPr>
          <p:cNvPr id="92" name="文字方塊 91">
            <a:extLst>
              <a:ext uri="{FF2B5EF4-FFF2-40B4-BE49-F238E27FC236}">
                <a16:creationId xmlns:a16="http://schemas.microsoft.com/office/drawing/2014/main" id="{75E509E9-32CF-48D2-A119-C62B4A44FBB8}"/>
              </a:ext>
            </a:extLst>
          </p:cNvPr>
          <p:cNvSpPr txBox="1"/>
          <p:nvPr/>
        </p:nvSpPr>
        <p:spPr>
          <a:xfrm>
            <a:off x="1772835" y="5296402"/>
            <a:ext cx="3359604" cy="923330"/>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tx1">
                    <a:lumMod val="50000"/>
                  </a:schemeClr>
                </a:solidFill>
              </a:rPr>
              <a:t>The need to make important choices</a:t>
            </a:r>
          </a:p>
          <a:p>
            <a:pPr marL="285750" indent="-285750">
              <a:buFont typeface="Arial" panose="020B0604020202020204" pitchFamily="34" charset="0"/>
              <a:buChar char="•"/>
            </a:pPr>
            <a:r>
              <a:rPr lang="en-GB" dirty="0">
                <a:solidFill>
                  <a:schemeClr val="tx1">
                    <a:lumMod val="50000"/>
                  </a:schemeClr>
                </a:solidFill>
              </a:rPr>
              <a:t>Worrying about future</a:t>
            </a:r>
          </a:p>
        </p:txBody>
      </p:sp>
      <p:sp>
        <p:nvSpPr>
          <p:cNvPr id="94" name="文字方塊 93">
            <a:extLst>
              <a:ext uri="{FF2B5EF4-FFF2-40B4-BE49-F238E27FC236}">
                <a16:creationId xmlns:a16="http://schemas.microsoft.com/office/drawing/2014/main" id="{8AFB0DBB-05D0-4714-BA31-02BE59F03A08}"/>
              </a:ext>
            </a:extLst>
          </p:cNvPr>
          <p:cNvSpPr txBox="1"/>
          <p:nvPr/>
        </p:nvSpPr>
        <p:spPr>
          <a:xfrm>
            <a:off x="7418819" y="5296402"/>
            <a:ext cx="3450742" cy="1200329"/>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tx1">
                    <a:lumMod val="50000"/>
                  </a:schemeClr>
                </a:solidFill>
              </a:rPr>
              <a:t>Having to achieve unrealistic goals</a:t>
            </a:r>
          </a:p>
          <a:p>
            <a:pPr marL="285750" indent="-285750">
              <a:buFont typeface="Arial" panose="020B0604020202020204" pitchFamily="34" charset="0"/>
              <a:buChar char="•"/>
            </a:pPr>
            <a:r>
              <a:rPr lang="en-GB" dirty="0">
                <a:solidFill>
                  <a:schemeClr val="tx1">
                    <a:lumMod val="50000"/>
                  </a:schemeClr>
                </a:solidFill>
              </a:rPr>
              <a:t>Interacting with specific people</a:t>
            </a:r>
          </a:p>
          <a:p>
            <a:pPr marL="285750" indent="-285750">
              <a:buFont typeface="Arial" panose="020B0604020202020204" pitchFamily="34" charset="0"/>
              <a:buChar char="•"/>
            </a:pPr>
            <a:r>
              <a:rPr lang="en-GB" dirty="0">
                <a:solidFill>
                  <a:schemeClr val="tx1">
                    <a:lumMod val="50000"/>
                  </a:schemeClr>
                </a:solidFill>
              </a:rPr>
              <a:t>Being given high expectations</a:t>
            </a:r>
          </a:p>
        </p:txBody>
      </p:sp>
      <p:cxnSp>
        <p:nvCxnSpPr>
          <p:cNvPr id="96" name="直線接點 95">
            <a:extLst>
              <a:ext uri="{FF2B5EF4-FFF2-40B4-BE49-F238E27FC236}">
                <a16:creationId xmlns:a16="http://schemas.microsoft.com/office/drawing/2014/main" id="{D0D2F78C-9F37-49D7-BAA6-ACC812127C65}"/>
              </a:ext>
            </a:extLst>
          </p:cNvPr>
          <p:cNvCxnSpPr>
            <a:cxnSpLocks/>
          </p:cNvCxnSpPr>
          <p:nvPr/>
        </p:nvCxnSpPr>
        <p:spPr>
          <a:xfrm>
            <a:off x="6091084" y="2521974"/>
            <a:ext cx="0" cy="3920932"/>
          </a:xfrm>
          <a:prstGeom prst="line">
            <a:avLst/>
          </a:prstGeom>
          <a:ln w="381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100" name="文字方塊 99">
            <a:extLst>
              <a:ext uri="{FF2B5EF4-FFF2-40B4-BE49-F238E27FC236}">
                <a16:creationId xmlns:a16="http://schemas.microsoft.com/office/drawing/2014/main" id="{034D3210-4D53-4563-B37B-A7FA8204643D}"/>
              </a:ext>
            </a:extLst>
          </p:cNvPr>
          <p:cNvSpPr txBox="1"/>
          <p:nvPr/>
        </p:nvSpPr>
        <p:spPr>
          <a:xfrm>
            <a:off x="6168571" y="2325991"/>
            <a:ext cx="1468672" cy="461665"/>
          </a:xfrm>
          <a:prstGeom prst="rect">
            <a:avLst/>
          </a:prstGeom>
          <a:noFill/>
        </p:spPr>
        <p:txBody>
          <a:bodyPr vert="horz" wrap="none" rtlCol="0">
            <a:spAutoFit/>
          </a:bodyPr>
          <a:lstStyle/>
          <a:p>
            <a:pPr algn="ctr"/>
            <a:r>
              <a:rPr lang="en-GB" sz="2400" dirty="0">
                <a:solidFill>
                  <a:schemeClr val="tx1">
                    <a:lumMod val="50000"/>
                  </a:schemeClr>
                </a:solidFill>
              </a:rPr>
              <a:t>Life stress</a:t>
            </a:r>
          </a:p>
        </p:txBody>
      </p:sp>
      <p:sp>
        <p:nvSpPr>
          <p:cNvPr id="101" name="文字方塊 100">
            <a:extLst>
              <a:ext uri="{FF2B5EF4-FFF2-40B4-BE49-F238E27FC236}">
                <a16:creationId xmlns:a16="http://schemas.microsoft.com/office/drawing/2014/main" id="{20F7424A-59C9-4245-89ED-EE1FDFFC0569}"/>
              </a:ext>
            </a:extLst>
          </p:cNvPr>
          <p:cNvSpPr txBox="1"/>
          <p:nvPr/>
        </p:nvSpPr>
        <p:spPr>
          <a:xfrm>
            <a:off x="4431719" y="2319340"/>
            <a:ext cx="1659365" cy="461665"/>
          </a:xfrm>
          <a:prstGeom prst="rect">
            <a:avLst/>
          </a:prstGeom>
          <a:noFill/>
        </p:spPr>
        <p:txBody>
          <a:bodyPr vert="horz" wrap="none" rtlCol="0">
            <a:spAutoFit/>
          </a:bodyPr>
          <a:lstStyle/>
          <a:p>
            <a:pPr algn="ctr"/>
            <a:r>
              <a:rPr lang="en-GB" sz="2400" dirty="0">
                <a:solidFill>
                  <a:schemeClr val="tx1">
                    <a:lumMod val="50000"/>
                  </a:schemeClr>
                </a:solidFill>
              </a:rPr>
              <a:t>Work stress</a:t>
            </a:r>
          </a:p>
        </p:txBody>
      </p:sp>
    </p:spTree>
    <p:extLst>
      <p:ext uri="{BB962C8B-B14F-4D97-AF65-F5344CB8AC3E}">
        <p14:creationId xmlns:p14="http://schemas.microsoft.com/office/powerpoint/2010/main" val="228046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8" fill="hold" grpId="0" nodeType="afterEffect">
                                  <p:stCondLst>
                                    <p:cond delay="0"/>
                                  </p:stCondLst>
                                  <p:childTnLst>
                                    <p:animEffect transition="out" filter="wipe(lef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22" presetClass="entr" presetSubtype="8" fill="hold" grpId="0" nodeType="withEffect">
                                  <p:stCondLst>
                                    <p:cond delay="25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750"/>
                                        <p:tgtEl>
                                          <p:spTgt spid="12"/>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750"/>
                                        <p:tgtEl>
                                          <p:spTgt spid="3">
                                            <p:txEl>
                                              <p:pRg st="0" end="0"/>
                                            </p:txEl>
                                          </p:spTgt>
                                        </p:tgtEl>
                                      </p:cBhvr>
                                    </p:animEffect>
                                  </p:childTnLst>
                                </p:cTn>
                              </p:par>
                            </p:childTnLst>
                          </p:cTn>
                        </p:par>
                        <p:par>
                          <p:cTn id="15" fill="hold">
                            <p:stCondLst>
                              <p:cond delay="1750"/>
                            </p:stCondLst>
                            <p:childTnLst>
                              <p:par>
                                <p:cTn id="16" presetID="16" presetClass="entr" presetSubtype="42" fill="hold" nodeType="afterEffect">
                                  <p:stCondLst>
                                    <p:cond delay="0"/>
                                  </p:stCondLst>
                                  <p:childTnLst>
                                    <p:set>
                                      <p:cBhvr>
                                        <p:cTn id="17" dur="1" fill="hold">
                                          <p:stCondLst>
                                            <p:cond delay="0"/>
                                          </p:stCondLst>
                                        </p:cTn>
                                        <p:tgtEl>
                                          <p:spTgt spid="96"/>
                                        </p:tgtEl>
                                        <p:attrNameLst>
                                          <p:attrName>style.visibility</p:attrName>
                                        </p:attrNameLst>
                                      </p:cBhvr>
                                      <p:to>
                                        <p:strVal val="visible"/>
                                      </p:to>
                                    </p:set>
                                    <p:animEffect transition="in" filter="barn(outHorizontal)">
                                      <p:cBhvr>
                                        <p:cTn id="18" dur="250"/>
                                        <p:tgtEl>
                                          <p:spTgt spid="96"/>
                                        </p:tgtEl>
                                      </p:cBhvr>
                                    </p:animEffect>
                                  </p:childTnLst>
                                </p:cTn>
                              </p:par>
                            </p:childTnLst>
                          </p:cTn>
                        </p:par>
                        <p:par>
                          <p:cTn id="19" fill="hold">
                            <p:stCondLst>
                              <p:cond delay="2000"/>
                            </p:stCondLst>
                            <p:childTnLst>
                              <p:par>
                                <p:cTn id="20" presetID="12" presetClass="entr" presetSubtype="2" fill="hold" grpId="0" nodeType="afterEffect">
                                  <p:stCondLst>
                                    <p:cond delay="0"/>
                                  </p:stCondLst>
                                  <p:childTnLst>
                                    <p:set>
                                      <p:cBhvr>
                                        <p:cTn id="21" dur="1" fill="hold">
                                          <p:stCondLst>
                                            <p:cond delay="0"/>
                                          </p:stCondLst>
                                        </p:cTn>
                                        <p:tgtEl>
                                          <p:spTgt spid="101"/>
                                        </p:tgtEl>
                                        <p:attrNameLst>
                                          <p:attrName>style.visibility</p:attrName>
                                        </p:attrNameLst>
                                      </p:cBhvr>
                                      <p:to>
                                        <p:strVal val="visible"/>
                                      </p:to>
                                    </p:set>
                                    <p:anim calcmode="lin" valueType="num">
                                      <p:cBhvr additive="base">
                                        <p:cTn id="22" dur="500"/>
                                        <p:tgtEl>
                                          <p:spTgt spid="101"/>
                                        </p:tgtEl>
                                        <p:attrNameLst>
                                          <p:attrName>ppt_x</p:attrName>
                                        </p:attrNameLst>
                                      </p:cBhvr>
                                      <p:tavLst>
                                        <p:tav tm="0">
                                          <p:val>
                                            <p:strVal val="#ppt_x+#ppt_w*1.125000"/>
                                          </p:val>
                                        </p:tav>
                                        <p:tav tm="100000">
                                          <p:val>
                                            <p:strVal val="#ppt_x"/>
                                          </p:val>
                                        </p:tav>
                                      </p:tavLst>
                                    </p:anim>
                                    <p:animEffect transition="in" filter="wipe(left)">
                                      <p:cBhvr>
                                        <p:cTn id="23" dur="500"/>
                                        <p:tgtEl>
                                          <p:spTgt spid="101"/>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100"/>
                                        </p:tgtEl>
                                        <p:attrNameLst>
                                          <p:attrName>style.visibility</p:attrName>
                                        </p:attrNameLst>
                                      </p:cBhvr>
                                      <p:to>
                                        <p:strVal val="visible"/>
                                      </p:to>
                                    </p:set>
                                    <p:anim calcmode="lin" valueType="num">
                                      <p:cBhvr additive="base">
                                        <p:cTn id="26" dur="500"/>
                                        <p:tgtEl>
                                          <p:spTgt spid="100"/>
                                        </p:tgtEl>
                                        <p:attrNameLst>
                                          <p:attrName>ppt_x</p:attrName>
                                        </p:attrNameLst>
                                      </p:cBhvr>
                                      <p:tavLst>
                                        <p:tav tm="0">
                                          <p:val>
                                            <p:strVal val="#ppt_x-#ppt_w*1.125000"/>
                                          </p:val>
                                        </p:tav>
                                        <p:tav tm="100000">
                                          <p:val>
                                            <p:strVal val="#ppt_x"/>
                                          </p:val>
                                        </p:tav>
                                      </p:tavLst>
                                    </p:anim>
                                    <p:animEffect transition="in" filter="wipe(right)">
                                      <p:cBhvr>
                                        <p:cTn id="27" dur="500"/>
                                        <p:tgtEl>
                                          <p:spTgt spid="100"/>
                                        </p:tgtEl>
                                      </p:cBhvr>
                                    </p:animEffect>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74"/>
                                        </p:tgtEl>
                                        <p:attrNameLst>
                                          <p:attrName>style.visibility</p:attrName>
                                        </p:attrNameLst>
                                      </p:cBhvr>
                                      <p:to>
                                        <p:strVal val="visible"/>
                                      </p:to>
                                    </p:set>
                                    <p:anim calcmode="lin" valueType="num">
                                      <p:cBhvr>
                                        <p:cTn id="31" dur="250" fill="hold"/>
                                        <p:tgtEl>
                                          <p:spTgt spid="74"/>
                                        </p:tgtEl>
                                        <p:attrNameLst>
                                          <p:attrName>ppt_w</p:attrName>
                                        </p:attrNameLst>
                                      </p:cBhvr>
                                      <p:tavLst>
                                        <p:tav tm="0">
                                          <p:val>
                                            <p:fltVal val="0"/>
                                          </p:val>
                                        </p:tav>
                                        <p:tav tm="100000">
                                          <p:val>
                                            <p:strVal val="#ppt_w"/>
                                          </p:val>
                                        </p:tav>
                                      </p:tavLst>
                                    </p:anim>
                                    <p:anim calcmode="lin" valueType="num">
                                      <p:cBhvr>
                                        <p:cTn id="32" dur="250" fill="hold"/>
                                        <p:tgtEl>
                                          <p:spTgt spid="74"/>
                                        </p:tgtEl>
                                        <p:attrNameLst>
                                          <p:attrName>ppt_h</p:attrName>
                                        </p:attrNameLst>
                                      </p:cBhvr>
                                      <p:tavLst>
                                        <p:tav tm="0">
                                          <p:val>
                                            <p:fltVal val="0"/>
                                          </p:val>
                                        </p:tav>
                                        <p:tav tm="100000">
                                          <p:val>
                                            <p:strVal val="#ppt_h"/>
                                          </p:val>
                                        </p:tav>
                                      </p:tavLst>
                                    </p:anim>
                                    <p:animEffect transition="in" filter="fade">
                                      <p:cBhvr>
                                        <p:cTn id="33" dur="250"/>
                                        <p:tgtEl>
                                          <p:spTgt spid="74"/>
                                        </p:tgtEl>
                                      </p:cBhvr>
                                    </p:animEffect>
                                  </p:childTnLst>
                                </p:cTn>
                              </p:par>
                            </p:childTnLst>
                          </p:cTn>
                        </p:par>
                        <p:par>
                          <p:cTn id="34" fill="hold">
                            <p:stCondLst>
                              <p:cond delay="2750"/>
                            </p:stCondLst>
                            <p:childTnLst>
                              <p:par>
                                <p:cTn id="35" presetID="53" presetClass="entr" presetSubtype="16" fill="hold" grpId="0" nodeType="afterEffect">
                                  <p:stCondLst>
                                    <p:cond delay="0"/>
                                  </p:stCondLst>
                                  <p:childTnLst>
                                    <p:set>
                                      <p:cBhvr>
                                        <p:cTn id="36" dur="1" fill="hold">
                                          <p:stCondLst>
                                            <p:cond delay="0"/>
                                          </p:stCondLst>
                                        </p:cTn>
                                        <p:tgtEl>
                                          <p:spTgt spid="79"/>
                                        </p:tgtEl>
                                        <p:attrNameLst>
                                          <p:attrName>style.visibility</p:attrName>
                                        </p:attrNameLst>
                                      </p:cBhvr>
                                      <p:to>
                                        <p:strVal val="visible"/>
                                      </p:to>
                                    </p:set>
                                    <p:anim calcmode="lin" valueType="num">
                                      <p:cBhvr>
                                        <p:cTn id="37" dur="250" fill="hold"/>
                                        <p:tgtEl>
                                          <p:spTgt spid="79"/>
                                        </p:tgtEl>
                                        <p:attrNameLst>
                                          <p:attrName>ppt_w</p:attrName>
                                        </p:attrNameLst>
                                      </p:cBhvr>
                                      <p:tavLst>
                                        <p:tav tm="0">
                                          <p:val>
                                            <p:fltVal val="0"/>
                                          </p:val>
                                        </p:tav>
                                        <p:tav tm="100000">
                                          <p:val>
                                            <p:strVal val="#ppt_w"/>
                                          </p:val>
                                        </p:tav>
                                      </p:tavLst>
                                    </p:anim>
                                    <p:anim calcmode="lin" valueType="num">
                                      <p:cBhvr>
                                        <p:cTn id="38" dur="250" fill="hold"/>
                                        <p:tgtEl>
                                          <p:spTgt spid="79"/>
                                        </p:tgtEl>
                                        <p:attrNameLst>
                                          <p:attrName>ppt_h</p:attrName>
                                        </p:attrNameLst>
                                      </p:cBhvr>
                                      <p:tavLst>
                                        <p:tav tm="0">
                                          <p:val>
                                            <p:fltVal val="0"/>
                                          </p:val>
                                        </p:tav>
                                        <p:tav tm="100000">
                                          <p:val>
                                            <p:strVal val="#ppt_h"/>
                                          </p:val>
                                        </p:tav>
                                      </p:tavLst>
                                    </p:anim>
                                    <p:animEffect transition="in" filter="fade">
                                      <p:cBhvr>
                                        <p:cTn id="39" dur="250"/>
                                        <p:tgtEl>
                                          <p:spTgt spid="79"/>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81"/>
                                        </p:tgtEl>
                                        <p:attrNameLst>
                                          <p:attrName>style.visibility</p:attrName>
                                        </p:attrNameLst>
                                      </p:cBhvr>
                                      <p:to>
                                        <p:strVal val="visible"/>
                                      </p:to>
                                    </p:set>
                                    <p:anim calcmode="lin" valueType="num">
                                      <p:cBhvr>
                                        <p:cTn id="43" dur="250" fill="hold"/>
                                        <p:tgtEl>
                                          <p:spTgt spid="81"/>
                                        </p:tgtEl>
                                        <p:attrNameLst>
                                          <p:attrName>ppt_w</p:attrName>
                                        </p:attrNameLst>
                                      </p:cBhvr>
                                      <p:tavLst>
                                        <p:tav tm="0">
                                          <p:val>
                                            <p:fltVal val="0"/>
                                          </p:val>
                                        </p:tav>
                                        <p:tav tm="100000">
                                          <p:val>
                                            <p:strVal val="#ppt_w"/>
                                          </p:val>
                                        </p:tav>
                                      </p:tavLst>
                                    </p:anim>
                                    <p:anim calcmode="lin" valueType="num">
                                      <p:cBhvr>
                                        <p:cTn id="44" dur="250" fill="hold"/>
                                        <p:tgtEl>
                                          <p:spTgt spid="81"/>
                                        </p:tgtEl>
                                        <p:attrNameLst>
                                          <p:attrName>ppt_h</p:attrName>
                                        </p:attrNameLst>
                                      </p:cBhvr>
                                      <p:tavLst>
                                        <p:tav tm="0">
                                          <p:val>
                                            <p:fltVal val="0"/>
                                          </p:val>
                                        </p:tav>
                                        <p:tav tm="100000">
                                          <p:val>
                                            <p:strVal val="#ppt_h"/>
                                          </p:val>
                                        </p:tav>
                                      </p:tavLst>
                                    </p:anim>
                                    <p:animEffect transition="in" filter="fade">
                                      <p:cBhvr>
                                        <p:cTn id="45" dur="250"/>
                                        <p:tgtEl>
                                          <p:spTgt spid="81"/>
                                        </p:tgtEl>
                                      </p:cBhvr>
                                    </p:animEffect>
                                  </p:childTnLst>
                                </p:cTn>
                              </p:par>
                            </p:childTnLst>
                          </p:cTn>
                        </p:par>
                        <p:par>
                          <p:cTn id="46" fill="hold">
                            <p:stCondLst>
                              <p:cond delay="3250"/>
                            </p:stCondLst>
                            <p:childTnLst>
                              <p:par>
                                <p:cTn id="47" presetID="53" presetClass="entr" presetSubtype="16" fill="hold" grpId="0" nodeType="afterEffect">
                                  <p:stCondLst>
                                    <p:cond delay="0"/>
                                  </p:stCondLst>
                                  <p:childTnLst>
                                    <p:set>
                                      <p:cBhvr>
                                        <p:cTn id="48" dur="1" fill="hold">
                                          <p:stCondLst>
                                            <p:cond delay="0"/>
                                          </p:stCondLst>
                                        </p:cTn>
                                        <p:tgtEl>
                                          <p:spTgt spid="85"/>
                                        </p:tgtEl>
                                        <p:attrNameLst>
                                          <p:attrName>style.visibility</p:attrName>
                                        </p:attrNameLst>
                                      </p:cBhvr>
                                      <p:to>
                                        <p:strVal val="visible"/>
                                      </p:to>
                                    </p:set>
                                    <p:anim calcmode="lin" valueType="num">
                                      <p:cBhvr>
                                        <p:cTn id="49" dur="250" fill="hold"/>
                                        <p:tgtEl>
                                          <p:spTgt spid="85"/>
                                        </p:tgtEl>
                                        <p:attrNameLst>
                                          <p:attrName>ppt_w</p:attrName>
                                        </p:attrNameLst>
                                      </p:cBhvr>
                                      <p:tavLst>
                                        <p:tav tm="0">
                                          <p:val>
                                            <p:fltVal val="0"/>
                                          </p:val>
                                        </p:tav>
                                        <p:tav tm="100000">
                                          <p:val>
                                            <p:strVal val="#ppt_w"/>
                                          </p:val>
                                        </p:tav>
                                      </p:tavLst>
                                    </p:anim>
                                    <p:anim calcmode="lin" valueType="num">
                                      <p:cBhvr>
                                        <p:cTn id="50" dur="250" fill="hold"/>
                                        <p:tgtEl>
                                          <p:spTgt spid="85"/>
                                        </p:tgtEl>
                                        <p:attrNameLst>
                                          <p:attrName>ppt_h</p:attrName>
                                        </p:attrNameLst>
                                      </p:cBhvr>
                                      <p:tavLst>
                                        <p:tav tm="0">
                                          <p:val>
                                            <p:fltVal val="0"/>
                                          </p:val>
                                        </p:tav>
                                        <p:tav tm="100000">
                                          <p:val>
                                            <p:strVal val="#ppt_h"/>
                                          </p:val>
                                        </p:tav>
                                      </p:tavLst>
                                    </p:anim>
                                    <p:animEffect transition="in" filter="fade">
                                      <p:cBhvr>
                                        <p:cTn id="51" dur="250"/>
                                        <p:tgtEl>
                                          <p:spTgt spid="85"/>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37" fill="hold" grpId="0" nodeType="clickEffect">
                                  <p:stCondLst>
                                    <p:cond delay="0"/>
                                  </p:stCondLst>
                                  <p:childTnLst>
                                    <p:set>
                                      <p:cBhvr>
                                        <p:cTn id="55" dur="1" fill="hold">
                                          <p:stCondLst>
                                            <p:cond delay="0"/>
                                          </p:stCondLst>
                                        </p:cTn>
                                        <p:tgtEl>
                                          <p:spTgt spid="76"/>
                                        </p:tgtEl>
                                        <p:attrNameLst>
                                          <p:attrName>style.visibility</p:attrName>
                                        </p:attrNameLst>
                                      </p:cBhvr>
                                      <p:to>
                                        <p:strVal val="visible"/>
                                      </p:to>
                                    </p:set>
                                    <p:animEffect transition="in" filter="barn(outVertical)">
                                      <p:cBhvr>
                                        <p:cTn id="56" dur="500"/>
                                        <p:tgtEl>
                                          <p:spTgt spid="76"/>
                                        </p:tgtEl>
                                      </p:cBhvr>
                                    </p:animEffect>
                                  </p:childTnLst>
                                </p:cTn>
                              </p:par>
                              <p:par>
                                <p:cTn id="57" presetID="22" presetClass="entr" presetSubtype="8" fill="hold" grpId="0" nodeType="withEffect">
                                  <p:stCondLst>
                                    <p:cond delay="250"/>
                                  </p:stCondLst>
                                  <p:childTnLst>
                                    <p:set>
                                      <p:cBhvr>
                                        <p:cTn id="58" dur="1" fill="hold">
                                          <p:stCondLst>
                                            <p:cond delay="0"/>
                                          </p:stCondLst>
                                        </p:cTn>
                                        <p:tgtEl>
                                          <p:spTgt spid="87">
                                            <p:txEl>
                                              <p:pRg st="0" end="0"/>
                                            </p:txEl>
                                          </p:spTgt>
                                        </p:tgtEl>
                                        <p:attrNameLst>
                                          <p:attrName>style.visibility</p:attrName>
                                        </p:attrNameLst>
                                      </p:cBhvr>
                                      <p:to>
                                        <p:strVal val="visible"/>
                                      </p:to>
                                    </p:set>
                                    <p:animEffect transition="in" filter="wipe(left)">
                                      <p:cBhvr>
                                        <p:cTn id="59" dur="500"/>
                                        <p:tgtEl>
                                          <p:spTgt spid="87">
                                            <p:txEl>
                                              <p:pRg st="0" end="0"/>
                                            </p:txEl>
                                          </p:spTgt>
                                        </p:tgtEl>
                                      </p:cBhvr>
                                    </p:animEffect>
                                  </p:childTnLst>
                                </p:cTn>
                              </p:par>
                              <p:par>
                                <p:cTn id="60" presetID="22" presetClass="entr" presetSubtype="8" fill="hold" grpId="0" nodeType="withEffect">
                                  <p:stCondLst>
                                    <p:cond delay="500"/>
                                  </p:stCondLst>
                                  <p:childTnLst>
                                    <p:set>
                                      <p:cBhvr>
                                        <p:cTn id="61" dur="1" fill="hold">
                                          <p:stCondLst>
                                            <p:cond delay="0"/>
                                          </p:stCondLst>
                                        </p:cTn>
                                        <p:tgtEl>
                                          <p:spTgt spid="87">
                                            <p:txEl>
                                              <p:pRg st="1" end="1"/>
                                            </p:txEl>
                                          </p:spTgt>
                                        </p:tgtEl>
                                        <p:attrNameLst>
                                          <p:attrName>style.visibility</p:attrName>
                                        </p:attrNameLst>
                                      </p:cBhvr>
                                      <p:to>
                                        <p:strVal val="visible"/>
                                      </p:to>
                                    </p:set>
                                    <p:animEffect transition="in" filter="wipe(left)">
                                      <p:cBhvr>
                                        <p:cTn id="62" dur="500"/>
                                        <p:tgtEl>
                                          <p:spTgt spid="87">
                                            <p:txEl>
                                              <p:pRg st="1" end="1"/>
                                            </p:txEl>
                                          </p:spTgt>
                                        </p:tgtEl>
                                      </p:cBhvr>
                                    </p:animEffect>
                                  </p:childTnLst>
                                </p:cTn>
                              </p:par>
                              <p:par>
                                <p:cTn id="63" presetID="22" presetClass="entr" presetSubtype="8" fill="hold" grpId="0" nodeType="withEffect">
                                  <p:stCondLst>
                                    <p:cond delay="750"/>
                                  </p:stCondLst>
                                  <p:childTnLst>
                                    <p:set>
                                      <p:cBhvr>
                                        <p:cTn id="64" dur="1" fill="hold">
                                          <p:stCondLst>
                                            <p:cond delay="0"/>
                                          </p:stCondLst>
                                        </p:cTn>
                                        <p:tgtEl>
                                          <p:spTgt spid="87">
                                            <p:txEl>
                                              <p:pRg st="2" end="2"/>
                                            </p:txEl>
                                          </p:spTgt>
                                        </p:tgtEl>
                                        <p:attrNameLst>
                                          <p:attrName>style.visibility</p:attrName>
                                        </p:attrNameLst>
                                      </p:cBhvr>
                                      <p:to>
                                        <p:strVal val="visible"/>
                                      </p:to>
                                    </p:set>
                                    <p:animEffect transition="in" filter="wipe(left)">
                                      <p:cBhvr>
                                        <p:cTn id="65" dur="500"/>
                                        <p:tgtEl>
                                          <p:spTgt spid="87">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37" fill="hold" grpId="0" nodeType="clickEffect">
                                  <p:stCondLst>
                                    <p:cond delay="0"/>
                                  </p:stCondLst>
                                  <p:childTnLst>
                                    <p:set>
                                      <p:cBhvr>
                                        <p:cTn id="69" dur="1" fill="hold">
                                          <p:stCondLst>
                                            <p:cond delay="0"/>
                                          </p:stCondLst>
                                        </p:cTn>
                                        <p:tgtEl>
                                          <p:spTgt spid="82"/>
                                        </p:tgtEl>
                                        <p:attrNameLst>
                                          <p:attrName>style.visibility</p:attrName>
                                        </p:attrNameLst>
                                      </p:cBhvr>
                                      <p:to>
                                        <p:strVal val="visible"/>
                                      </p:to>
                                    </p:set>
                                    <p:animEffect transition="in" filter="barn(outVertical)">
                                      <p:cBhvr>
                                        <p:cTn id="70" dur="500"/>
                                        <p:tgtEl>
                                          <p:spTgt spid="82"/>
                                        </p:tgtEl>
                                      </p:cBhvr>
                                    </p:animEffect>
                                  </p:childTnLst>
                                </p:cTn>
                              </p:par>
                              <p:par>
                                <p:cTn id="71" presetID="22" presetClass="entr" presetSubtype="8" fill="hold" grpId="0" nodeType="withEffect">
                                  <p:stCondLst>
                                    <p:cond delay="250"/>
                                  </p:stCondLst>
                                  <p:childTnLst>
                                    <p:set>
                                      <p:cBhvr>
                                        <p:cTn id="72" dur="1" fill="hold">
                                          <p:stCondLst>
                                            <p:cond delay="0"/>
                                          </p:stCondLst>
                                        </p:cTn>
                                        <p:tgtEl>
                                          <p:spTgt spid="92">
                                            <p:txEl>
                                              <p:pRg st="0" end="0"/>
                                            </p:txEl>
                                          </p:spTgt>
                                        </p:tgtEl>
                                        <p:attrNameLst>
                                          <p:attrName>style.visibility</p:attrName>
                                        </p:attrNameLst>
                                      </p:cBhvr>
                                      <p:to>
                                        <p:strVal val="visible"/>
                                      </p:to>
                                    </p:set>
                                    <p:animEffect transition="in" filter="wipe(left)">
                                      <p:cBhvr>
                                        <p:cTn id="73" dur="500"/>
                                        <p:tgtEl>
                                          <p:spTgt spid="92">
                                            <p:txEl>
                                              <p:pRg st="0" end="0"/>
                                            </p:txEl>
                                          </p:spTgt>
                                        </p:tgtEl>
                                      </p:cBhvr>
                                    </p:animEffect>
                                  </p:childTnLst>
                                </p:cTn>
                              </p:par>
                              <p:par>
                                <p:cTn id="74" presetID="22" presetClass="entr" presetSubtype="8" fill="hold" grpId="0" nodeType="withEffect">
                                  <p:stCondLst>
                                    <p:cond delay="500"/>
                                  </p:stCondLst>
                                  <p:childTnLst>
                                    <p:set>
                                      <p:cBhvr>
                                        <p:cTn id="75" dur="1" fill="hold">
                                          <p:stCondLst>
                                            <p:cond delay="0"/>
                                          </p:stCondLst>
                                        </p:cTn>
                                        <p:tgtEl>
                                          <p:spTgt spid="92">
                                            <p:txEl>
                                              <p:pRg st="1" end="1"/>
                                            </p:txEl>
                                          </p:spTgt>
                                        </p:tgtEl>
                                        <p:attrNameLst>
                                          <p:attrName>style.visibility</p:attrName>
                                        </p:attrNameLst>
                                      </p:cBhvr>
                                      <p:to>
                                        <p:strVal val="visible"/>
                                      </p:to>
                                    </p:set>
                                    <p:animEffect transition="in" filter="wipe(left)">
                                      <p:cBhvr>
                                        <p:cTn id="76" dur="500"/>
                                        <p:tgtEl>
                                          <p:spTgt spid="92">
                                            <p:txEl>
                                              <p:pRg st="1" end="1"/>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37" fill="hold" grpId="0" nodeType="clickEffect">
                                  <p:stCondLst>
                                    <p:cond delay="0"/>
                                  </p:stCondLst>
                                  <p:childTnLst>
                                    <p:set>
                                      <p:cBhvr>
                                        <p:cTn id="80" dur="1" fill="hold">
                                          <p:stCondLst>
                                            <p:cond delay="0"/>
                                          </p:stCondLst>
                                        </p:cTn>
                                        <p:tgtEl>
                                          <p:spTgt spid="80"/>
                                        </p:tgtEl>
                                        <p:attrNameLst>
                                          <p:attrName>style.visibility</p:attrName>
                                        </p:attrNameLst>
                                      </p:cBhvr>
                                      <p:to>
                                        <p:strVal val="visible"/>
                                      </p:to>
                                    </p:set>
                                    <p:animEffect transition="in" filter="barn(outVertical)">
                                      <p:cBhvr>
                                        <p:cTn id="81" dur="500"/>
                                        <p:tgtEl>
                                          <p:spTgt spid="80"/>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90">
                                            <p:txEl>
                                              <p:pRg st="0" end="0"/>
                                            </p:txEl>
                                          </p:spTgt>
                                        </p:tgtEl>
                                        <p:attrNameLst>
                                          <p:attrName>style.visibility</p:attrName>
                                        </p:attrNameLst>
                                      </p:cBhvr>
                                      <p:to>
                                        <p:strVal val="visible"/>
                                      </p:to>
                                    </p:set>
                                    <p:animEffect transition="in" filter="wipe(left)">
                                      <p:cBhvr>
                                        <p:cTn id="84" dur="500"/>
                                        <p:tgtEl>
                                          <p:spTgt spid="90">
                                            <p:txEl>
                                              <p:pRg st="0" end="0"/>
                                            </p:txEl>
                                          </p:spTgt>
                                        </p:tgtEl>
                                      </p:cBhvr>
                                    </p:animEffect>
                                  </p:childTnLst>
                                </p:cTn>
                              </p:par>
                              <p:par>
                                <p:cTn id="85" presetID="22" presetClass="entr" presetSubtype="8" fill="hold" grpId="0" nodeType="withEffect">
                                  <p:stCondLst>
                                    <p:cond delay="250"/>
                                  </p:stCondLst>
                                  <p:childTnLst>
                                    <p:set>
                                      <p:cBhvr>
                                        <p:cTn id="86" dur="1" fill="hold">
                                          <p:stCondLst>
                                            <p:cond delay="0"/>
                                          </p:stCondLst>
                                        </p:cTn>
                                        <p:tgtEl>
                                          <p:spTgt spid="90">
                                            <p:txEl>
                                              <p:pRg st="1" end="1"/>
                                            </p:txEl>
                                          </p:spTgt>
                                        </p:tgtEl>
                                        <p:attrNameLst>
                                          <p:attrName>style.visibility</p:attrName>
                                        </p:attrNameLst>
                                      </p:cBhvr>
                                      <p:to>
                                        <p:strVal val="visible"/>
                                      </p:to>
                                    </p:set>
                                    <p:animEffect transition="in" filter="wipe(left)">
                                      <p:cBhvr>
                                        <p:cTn id="87" dur="500"/>
                                        <p:tgtEl>
                                          <p:spTgt spid="90">
                                            <p:txEl>
                                              <p:pRg st="1" end="1"/>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37" fill="hold" grpId="0" nodeType="clickEffect">
                                  <p:stCondLst>
                                    <p:cond delay="0"/>
                                  </p:stCondLst>
                                  <p:childTnLst>
                                    <p:set>
                                      <p:cBhvr>
                                        <p:cTn id="91" dur="1" fill="hold">
                                          <p:stCondLst>
                                            <p:cond delay="0"/>
                                          </p:stCondLst>
                                        </p:cTn>
                                        <p:tgtEl>
                                          <p:spTgt spid="86"/>
                                        </p:tgtEl>
                                        <p:attrNameLst>
                                          <p:attrName>style.visibility</p:attrName>
                                        </p:attrNameLst>
                                      </p:cBhvr>
                                      <p:to>
                                        <p:strVal val="visible"/>
                                      </p:to>
                                    </p:set>
                                    <p:animEffect transition="in" filter="barn(outVertical)">
                                      <p:cBhvr>
                                        <p:cTn id="92" dur="500"/>
                                        <p:tgtEl>
                                          <p:spTgt spid="86"/>
                                        </p:tgtEl>
                                      </p:cBhvr>
                                    </p:animEffect>
                                  </p:childTnLst>
                                </p:cTn>
                              </p:par>
                              <p:par>
                                <p:cTn id="93" presetID="22" presetClass="entr" presetSubtype="8" fill="hold" grpId="0" nodeType="withEffect">
                                  <p:stCondLst>
                                    <p:cond delay="250"/>
                                  </p:stCondLst>
                                  <p:childTnLst>
                                    <p:set>
                                      <p:cBhvr>
                                        <p:cTn id="94" dur="1" fill="hold">
                                          <p:stCondLst>
                                            <p:cond delay="0"/>
                                          </p:stCondLst>
                                        </p:cTn>
                                        <p:tgtEl>
                                          <p:spTgt spid="94">
                                            <p:txEl>
                                              <p:pRg st="0" end="0"/>
                                            </p:txEl>
                                          </p:spTgt>
                                        </p:tgtEl>
                                        <p:attrNameLst>
                                          <p:attrName>style.visibility</p:attrName>
                                        </p:attrNameLst>
                                      </p:cBhvr>
                                      <p:to>
                                        <p:strVal val="visible"/>
                                      </p:to>
                                    </p:set>
                                    <p:animEffect transition="in" filter="wipe(left)">
                                      <p:cBhvr>
                                        <p:cTn id="95" dur="500"/>
                                        <p:tgtEl>
                                          <p:spTgt spid="94">
                                            <p:txEl>
                                              <p:pRg st="0" end="0"/>
                                            </p:txEl>
                                          </p:spTgt>
                                        </p:tgtEl>
                                      </p:cBhvr>
                                    </p:animEffect>
                                  </p:childTnLst>
                                </p:cTn>
                              </p:par>
                              <p:par>
                                <p:cTn id="96" presetID="22" presetClass="entr" presetSubtype="8" fill="hold" grpId="0" nodeType="withEffect">
                                  <p:stCondLst>
                                    <p:cond delay="500"/>
                                  </p:stCondLst>
                                  <p:childTnLst>
                                    <p:set>
                                      <p:cBhvr>
                                        <p:cTn id="97" dur="1" fill="hold">
                                          <p:stCondLst>
                                            <p:cond delay="0"/>
                                          </p:stCondLst>
                                        </p:cTn>
                                        <p:tgtEl>
                                          <p:spTgt spid="94">
                                            <p:txEl>
                                              <p:pRg st="1" end="1"/>
                                            </p:txEl>
                                          </p:spTgt>
                                        </p:tgtEl>
                                        <p:attrNameLst>
                                          <p:attrName>style.visibility</p:attrName>
                                        </p:attrNameLst>
                                      </p:cBhvr>
                                      <p:to>
                                        <p:strVal val="visible"/>
                                      </p:to>
                                    </p:set>
                                    <p:animEffect transition="in" filter="wipe(left)">
                                      <p:cBhvr>
                                        <p:cTn id="98" dur="500"/>
                                        <p:tgtEl>
                                          <p:spTgt spid="94">
                                            <p:txEl>
                                              <p:pRg st="1" end="1"/>
                                            </p:txEl>
                                          </p:spTgt>
                                        </p:tgtEl>
                                      </p:cBhvr>
                                    </p:animEffect>
                                  </p:childTnLst>
                                </p:cTn>
                              </p:par>
                              <p:par>
                                <p:cTn id="99" presetID="22" presetClass="entr" presetSubtype="8" fill="hold" grpId="0" nodeType="withEffect">
                                  <p:stCondLst>
                                    <p:cond delay="750"/>
                                  </p:stCondLst>
                                  <p:childTnLst>
                                    <p:set>
                                      <p:cBhvr>
                                        <p:cTn id="100" dur="1" fill="hold">
                                          <p:stCondLst>
                                            <p:cond delay="0"/>
                                          </p:stCondLst>
                                        </p:cTn>
                                        <p:tgtEl>
                                          <p:spTgt spid="94">
                                            <p:txEl>
                                              <p:pRg st="2" end="2"/>
                                            </p:txEl>
                                          </p:spTgt>
                                        </p:tgtEl>
                                        <p:attrNameLst>
                                          <p:attrName>style.visibility</p:attrName>
                                        </p:attrNameLst>
                                      </p:cBhvr>
                                      <p:to>
                                        <p:strVal val="visible"/>
                                      </p:to>
                                    </p:set>
                                    <p:animEffect transition="in" filter="wipe(left)">
                                      <p:cBhvr>
                                        <p:cTn id="101" dur="500"/>
                                        <p:tgtEl>
                                          <p:spTgt spid="9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P spid="8" grpId="0"/>
      <p:bldP spid="12" grpId="0"/>
      <p:bldP spid="74" grpId="0" animBg="1"/>
      <p:bldP spid="76" grpId="0" animBg="1"/>
      <p:bldP spid="79" grpId="0" animBg="1"/>
      <p:bldP spid="80" grpId="0" animBg="1"/>
      <p:bldP spid="81" grpId="0" animBg="1"/>
      <p:bldP spid="82" grpId="0" animBg="1"/>
      <p:bldP spid="85" grpId="0" animBg="1"/>
      <p:bldP spid="86" grpId="0" animBg="1"/>
      <p:bldP spid="87" grpId="0" uiExpand="1" build="allAtOnce"/>
      <p:bldP spid="90" grpId="0" uiExpand="1" build="allAtOnce"/>
      <p:bldP spid="92" grpId="0" uiExpand="1" build="allAtOnce"/>
      <p:bldP spid="94" grpId="0" uiExpand="1" build="allAtOnce"/>
      <p:bldP spid="100" grpId="0"/>
      <p:bldP spid="10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0E09F"/>
        </a:solidFill>
        <a:effectLst/>
      </p:bgPr>
    </p:bg>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3814BB7B-CBB2-42A6-92A5-CB57C0592BCC}"/>
              </a:ext>
            </a:extLst>
          </p:cNvPr>
          <p:cNvSpPr txBox="1">
            <a:spLocks/>
          </p:cNvSpPr>
          <p:nvPr/>
        </p:nvSpPr>
        <p:spPr>
          <a:xfrm>
            <a:off x="1202919" y="371260"/>
            <a:ext cx="5258033"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3200" b="1" dirty="0">
                <a:solidFill>
                  <a:schemeClr val="tx1">
                    <a:lumMod val="20000"/>
                    <a:lumOff val="80000"/>
                  </a:schemeClr>
                </a:solidFill>
                <a:effectLst>
                  <a:outerShdw blurRad="38100" dist="38100" dir="2700000" algn="tl">
                    <a:srgbClr val="000000">
                      <a:alpha val="43137"/>
                    </a:srgbClr>
                  </a:outerShdw>
                </a:effectLst>
              </a:rPr>
              <a:t>Background Study</a:t>
            </a:r>
            <a:endParaRPr lang="en-GB" sz="2000" dirty="0">
              <a:solidFill>
                <a:schemeClr val="tx1">
                  <a:lumMod val="50000"/>
                </a:schemeClr>
              </a:solidFill>
              <a:effectLst>
                <a:outerShdw blurRad="38100" dist="38100" dir="2700000" algn="tl">
                  <a:srgbClr val="000000">
                    <a:alpha val="43137"/>
                  </a:srgbClr>
                </a:outerShdw>
              </a:effectLst>
            </a:endParaRPr>
          </a:p>
        </p:txBody>
      </p:sp>
      <p:sp>
        <p:nvSpPr>
          <p:cNvPr id="12" name="標題 1">
            <a:extLst>
              <a:ext uri="{FF2B5EF4-FFF2-40B4-BE49-F238E27FC236}">
                <a16:creationId xmlns:a16="http://schemas.microsoft.com/office/drawing/2014/main" id="{84620CC1-3035-47B4-AF6A-CA535CF42ACD}"/>
              </a:ext>
            </a:extLst>
          </p:cNvPr>
          <p:cNvSpPr txBox="1">
            <a:spLocks/>
          </p:cNvSpPr>
          <p:nvPr/>
        </p:nvSpPr>
        <p:spPr>
          <a:xfrm>
            <a:off x="1202919" y="780521"/>
            <a:ext cx="4965652"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2000" b="1" dirty="0">
                <a:solidFill>
                  <a:schemeClr val="tx1">
                    <a:lumMod val="50000"/>
                  </a:schemeClr>
                </a:solidFill>
                <a:effectLst>
                  <a:outerShdw blurRad="38100" dist="38100" dir="2700000" algn="tl">
                    <a:srgbClr val="000000">
                      <a:alpha val="43137"/>
                    </a:srgbClr>
                  </a:outerShdw>
                </a:effectLst>
              </a:rPr>
              <a:t>- Where does stress come from?</a:t>
            </a:r>
            <a:endParaRPr lang="en-GB" sz="1400" dirty="0">
              <a:solidFill>
                <a:schemeClr val="tx1">
                  <a:lumMod val="50000"/>
                </a:schemeClr>
              </a:solidFill>
              <a:effectLst>
                <a:outerShdw blurRad="38100" dist="38100" dir="2700000" algn="tl">
                  <a:srgbClr val="000000">
                    <a:alpha val="43137"/>
                  </a:srgbClr>
                </a:outerShdw>
              </a:effectLst>
            </a:endParaRPr>
          </a:p>
        </p:txBody>
      </p:sp>
      <p:pic>
        <p:nvPicPr>
          <p:cNvPr id="5" name="VID-20180527-WA0001">
            <a:hlinkClick r:id="" action="ppaction://media"/>
            <a:extLst>
              <a:ext uri="{FF2B5EF4-FFF2-40B4-BE49-F238E27FC236}">
                <a16:creationId xmlns:a16="http://schemas.microsoft.com/office/drawing/2014/main" id="{8BDB79DE-4057-42EC-81F7-F061F90D316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9722" b="9008"/>
          <a:stretch>
            <a:fillRect/>
          </a:stretch>
        </p:blipFill>
        <p:spPr>
          <a:xfrm>
            <a:off x="2129971" y="2351314"/>
            <a:ext cx="8077200" cy="3715657"/>
          </a:xfrm>
          <a:prstGeom prst="rect">
            <a:avLst/>
          </a:prstGeom>
          <a:solidFill>
            <a:srgbClr val="4F81BD"/>
          </a:solidFill>
          <a:ln>
            <a:noFill/>
          </a:ln>
          <a:effectLst>
            <a:glow rad="101600">
              <a:srgbClr val="E0E09F">
                <a:alpha val="60000"/>
              </a:srgbClr>
            </a:glow>
            <a:softEdge rad="31750"/>
          </a:effectLst>
        </p:spPr>
      </p:pic>
      <p:sp>
        <p:nvSpPr>
          <p:cNvPr id="6" name="矩形 5">
            <a:extLst>
              <a:ext uri="{FF2B5EF4-FFF2-40B4-BE49-F238E27FC236}">
                <a16:creationId xmlns:a16="http://schemas.microsoft.com/office/drawing/2014/main" id="{553D47B5-E7E5-43AD-8989-047863529A0C}"/>
              </a:ext>
            </a:extLst>
          </p:cNvPr>
          <p:cNvSpPr/>
          <p:nvPr/>
        </p:nvSpPr>
        <p:spPr>
          <a:xfrm>
            <a:off x="2129971" y="2351314"/>
            <a:ext cx="8077200" cy="3715657"/>
          </a:xfrm>
          <a:prstGeom prst="rect">
            <a:avLst/>
          </a:prstGeom>
          <a:gradFill flip="none" rotWithShape="1">
            <a:gsLst>
              <a:gs pos="100000">
                <a:srgbClr val="E0E09F"/>
              </a:gs>
              <a:gs pos="88000">
                <a:srgbClr val="E0E09F">
                  <a:alpha val="0"/>
                </a:srgb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7618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3814BB7B-CBB2-42A6-92A5-CB57C0592BCC}"/>
              </a:ext>
            </a:extLst>
          </p:cNvPr>
          <p:cNvSpPr txBox="1">
            <a:spLocks/>
          </p:cNvSpPr>
          <p:nvPr/>
        </p:nvSpPr>
        <p:spPr>
          <a:xfrm>
            <a:off x="1202919" y="371260"/>
            <a:ext cx="5258033"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3200" b="1" dirty="0">
                <a:solidFill>
                  <a:schemeClr val="tx1">
                    <a:lumMod val="20000"/>
                    <a:lumOff val="80000"/>
                  </a:schemeClr>
                </a:solidFill>
                <a:effectLst>
                  <a:outerShdw blurRad="38100" dist="38100" dir="2700000" algn="tl">
                    <a:srgbClr val="000000">
                      <a:alpha val="43137"/>
                    </a:srgbClr>
                  </a:outerShdw>
                </a:effectLst>
              </a:rPr>
              <a:t>Background Study</a:t>
            </a:r>
            <a:endParaRPr lang="en-GB" sz="2000" dirty="0">
              <a:solidFill>
                <a:schemeClr val="tx1">
                  <a:lumMod val="50000"/>
                </a:schemeClr>
              </a:solidFill>
              <a:effectLst>
                <a:outerShdw blurRad="38100" dist="38100" dir="2700000" algn="tl">
                  <a:srgbClr val="000000">
                    <a:alpha val="43137"/>
                  </a:srgbClr>
                </a:outerShdw>
              </a:effectLst>
            </a:endParaRPr>
          </a:p>
        </p:txBody>
      </p:sp>
      <p:sp>
        <p:nvSpPr>
          <p:cNvPr id="12" name="標題 1">
            <a:extLst>
              <a:ext uri="{FF2B5EF4-FFF2-40B4-BE49-F238E27FC236}">
                <a16:creationId xmlns:a16="http://schemas.microsoft.com/office/drawing/2014/main" id="{84620CC1-3035-47B4-AF6A-CA535CF42ACD}"/>
              </a:ext>
            </a:extLst>
          </p:cNvPr>
          <p:cNvSpPr txBox="1">
            <a:spLocks/>
          </p:cNvSpPr>
          <p:nvPr/>
        </p:nvSpPr>
        <p:spPr>
          <a:xfrm>
            <a:off x="1202919" y="780521"/>
            <a:ext cx="4965652"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2000" b="1" dirty="0">
                <a:solidFill>
                  <a:schemeClr val="tx1">
                    <a:lumMod val="50000"/>
                  </a:schemeClr>
                </a:solidFill>
                <a:effectLst>
                  <a:outerShdw blurRad="38100" dist="38100" dir="2700000" algn="tl">
                    <a:srgbClr val="000000">
                      <a:alpha val="43137"/>
                    </a:srgbClr>
                  </a:outerShdw>
                </a:effectLst>
              </a:rPr>
              <a:t>- Where does stress come from?</a:t>
            </a:r>
            <a:endParaRPr lang="en-GB" sz="1400" dirty="0">
              <a:solidFill>
                <a:schemeClr val="tx1">
                  <a:lumMod val="50000"/>
                </a:schemeClr>
              </a:solidFill>
              <a:effectLst>
                <a:outerShdw blurRad="38100" dist="38100" dir="2700000" algn="tl">
                  <a:srgbClr val="000000">
                    <a:alpha val="43137"/>
                  </a:srgbClr>
                </a:outerShdw>
              </a:effectLst>
            </a:endParaRPr>
          </a:p>
        </p:txBody>
      </p:sp>
      <p:pic>
        <p:nvPicPr>
          <p:cNvPr id="5" name="VID-20180527-WA0001">
            <a:hlinkClick r:id="" action="ppaction://media"/>
            <a:extLst>
              <a:ext uri="{FF2B5EF4-FFF2-40B4-BE49-F238E27FC236}">
                <a16:creationId xmlns:a16="http://schemas.microsoft.com/office/drawing/2014/main" id="{8BDB79DE-4057-42EC-81F7-F061F90D316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9722" b="9008"/>
          <a:stretch>
            <a:fillRect/>
          </a:stretch>
        </p:blipFill>
        <p:spPr>
          <a:xfrm>
            <a:off x="2129971" y="2351314"/>
            <a:ext cx="8077200" cy="3715657"/>
          </a:xfrm>
          <a:prstGeom prst="rect">
            <a:avLst/>
          </a:prstGeom>
          <a:solidFill>
            <a:srgbClr val="4F81BD"/>
          </a:solidFill>
          <a:ln>
            <a:noFill/>
          </a:ln>
          <a:effectLst>
            <a:glow rad="101600">
              <a:srgbClr val="E0E09F">
                <a:alpha val="60000"/>
              </a:srgbClr>
            </a:glow>
            <a:softEdge rad="31750"/>
          </a:effectLst>
        </p:spPr>
      </p:pic>
      <p:sp>
        <p:nvSpPr>
          <p:cNvPr id="6" name="矩形 5">
            <a:extLst>
              <a:ext uri="{FF2B5EF4-FFF2-40B4-BE49-F238E27FC236}">
                <a16:creationId xmlns:a16="http://schemas.microsoft.com/office/drawing/2014/main" id="{553D47B5-E7E5-43AD-8989-047863529A0C}"/>
              </a:ext>
            </a:extLst>
          </p:cNvPr>
          <p:cNvSpPr/>
          <p:nvPr/>
        </p:nvSpPr>
        <p:spPr>
          <a:xfrm>
            <a:off x="2249713" y="2351314"/>
            <a:ext cx="7957457" cy="3715657"/>
          </a:xfrm>
          <a:prstGeom prst="rect">
            <a:avLst/>
          </a:prstGeom>
          <a:gradFill flip="none" rotWithShape="1">
            <a:gsLst>
              <a:gs pos="100000">
                <a:srgbClr val="E0E09F"/>
              </a:gs>
              <a:gs pos="88000">
                <a:srgbClr val="E0E09F">
                  <a:alpha val="0"/>
                </a:srgb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文字方塊 1">
            <a:extLst>
              <a:ext uri="{FF2B5EF4-FFF2-40B4-BE49-F238E27FC236}">
                <a16:creationId xmlns:a16="http://schemas.microsoft.com/office/drawing/2014/main" id="{0CA6957F-05D1-4CD3-8139-3D498E2078BE}"/>
              </a:ext>
            </a:extLst>
          </p:cNvPr>
          <p:cNvSpPr txBox="1"/>
          <p:nvPr/>
        </p:nvSpPr>
        <p:spPr>
          <a:xfrm>
            <a:off x="2042884" y="2420109"/>
            <a:ext cx="738664" cy="3374870"/>
          </a:xfrm>
          <a:prstGeom prst="rect">
            <a:avLst/>
          </a:prstGeom>
          <a:noFill/>
        </p:spPr>
        <p:txBody>
          <a:bodyPr vert="vert270" wrap="square" rtlCol="0">
            <a:spAutoFit/>
          </a:bodyPr>
          <a:lstStyle/>
          <a:p>
            <a:pPr algn="ctr"/>
            <a:r>
              <a:rPr lang="en-GB" sz="3600" b="1" dirty="0">
                <a:ln w="10160">
                  <a:solidFill>
                    <a:srgbClr val="E4E0E6"/>
                  </a:solidFill>
                  <a:prstDash val="solid"/>
                </a:ln>
                <a:solidFill>
                  <a:srgbClr val="FF0000"/>
                </a:solidFill>
                <a:effectLst>
                  <a:glow rad="101600">
                    <a:srgbClr val="E6E3E8">
                      <a:alpha val="60000"/>
                    </a:srgbClr>
                  </a:glow>
                  <a:outerShdw blurRad="38100" dist="22860" dir="5400000" algn="tl" rotWithShape="0">
                    <a:srgbClr val="000000">
                      <a:alpha val="30000"/>
                    </a:srgbClr>
                  </a:outerShdw>
                </a:effectLst>
              </a:rPr>
              <a:t>STRESS METER</a:t>
            </a:r>
          </a:p>
        </p:txBody>
      </p:sp>
      <p:sp>
        <p:nvSpPr>
          <p:cNvPr id="3" name="矩形 2">
            <a:extLst>
              <a:ext uri="{FF2B5EF4-FFF2-40B4-BE49-F238E27FC236}">
                <a16:creationId xmlns:a16="http://schemas.microsoft.com/office/drawing/2014/main" id="{6C87AA34-F786-44FF-BBD3-99DF072EDD6C}"/>
              </a:ext>
            </a:extLst>
          </p:cNvPr>
          <p:cNvSpPr/>
          <p:nvPr/>
        </p:nvSpPr>
        <p:spPr>
          <a:xfrm>
            <a:off x="1785257" y="2351314"/>
            <a:ext cx="464456" cy="3715658"/>
          </a:xfrm>
          <a:prstGeom prst="rect">
            <a:avLst/>
          </a:prstGeom>
          <a:solidFill>
            <a:srgbClr val="E0E0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文字方塊 9">
            <a:extLst>
              <a:ext uri="{FF2B5EF4-FFF2-40B4-BE49-F238E27FC236}">
                <a16:creationId xmlns:a16="http://schemas.microsoft.com/office/drawing/2014/main" id="{0DB82C2F-13C6-46C0-9B8D-631BED3589E1}"/>
              </a:ext>
            </a:extLst>
          </p:cNvPr>
          <p:cNvSpPr txBox="1"/>
          <p:nvPr/>
        </p:nvSpPr>
        <p:spPr>
          <a:xfrm>
            <a:off x="4051963" y="6066971"/>
            <a:ext cx="4472699" cy="646331"/>
          </a:xfrm>
          <a:prstGeom prst="rect">
            <a:avLst/>
          </a:prstGeom>
          <a:noFill/>
        </p:spPr>
        <p:txBody>
          <a:bodyPr wrap="none" rtlCol="0">
            <a:spAutoFit/>
          </a:bodyPr>
          <a:lstStyle/>
          <a:p>
            <a:pPr algn="ctr"/>
            <a:r>
              <a:rPr lang="en-GB" sz="3600" dirty="0">
                <a:solidFill>
                  <a:schemeClr val="bg1">
                    <a:lumMod val="90000"/>
                    <a:lumOff val="10000"/>
                  </a:schemeClr>
                </a:solidFill>
              </a:rPr>
              <a:t>No! I’m late for school!</a:t>
            </a:r>
          </a:p>
        </p:txBody>
      </p:sp>
      <p:sp>
        <p:nvSpPr>
          <p:cNvPr id="13" name="文字方塊 12">
            <a:extLst>
              <a:ext uri="{FF2B5EF4-FFF2-40B4-BE49-F238E27FC236}">
                <a16:creationId xmlns:a16="http://schemas.microsoft.com/office/drawing/2014/main" id="{E57B4B35-E615-461B-AE73-E94BB8B8819C}"/>
              </a:ext>
            </a:extLst>
          </p:cNvPr>
          <p:cNvSpPr txBox="1"/>
          <p:nvPr/>
        </p:nvSpPr>
        <p:spPr>
          <a:xfrm>
            <a:off x="3570515" y="6077089"/>
            <a:ext cx="5410199" cy="646331"/>
          </a:xfrm>
          <a:prstGeom prst="rect">
            <a:avLst/>
          </a:prstGeom>
          <a:noFill/>
        </p:spPr>
        <p:txBody>
          <a:bodyPr wrap="none" rtlCol="0">
            <a:spAutoFit/>
          </a:bodyPr>
          <a:lstStyle/>
          <a:p>
            <a:pPr algn="ctr"/>
            <a:r>
              <a:rPr lang="en-GB" sz="3600" dirty="0">
                <a:solidFill>
                  <a:schemeClr val="bg1">
                    <a:lumMod val="90000"/>
                    <a:lumOff val="10000"/>
                  </a:schemeClr>
                </a:solidFill>
              </a:rPr>
              <a:t>Hah Ha You fool! Late again</a:t>
            </a:r>
          </a:p>
        </p:txBody>
      </p:sp>
      <p:sp>
        <p:nvSpPr>
          <p:cNvPr id="14" name="文字方塊 13">
            <a:extLst>
              <a:ext uri="{FF2B5EF4-FFF2-40B4-BE49-F238E27FC236}">
                <a16:creationId xmlns:a16="http://schemas.microsoft.com/office/drawing/2014/main" id="{E93DBC44-AFF3-419F-B20B-2874655203CE}"/>
              </a:ext>
            </a:extLst>
          </p:cNvPr>
          <p:cNvSpPr txBox="1"/>
          <p:nvPr/>
        </p:nvSpPr>
        <p:spPr>
          <a:xfrm>
            <a:off x="5323269" y="6087207"/>
            <a:ext cx="1904689" cy="646331"/>
          </a:xfrm>
          <a:prstGeom prst="rect">
            <a:avLst/>
          </a:prstGeom>
          <a:noFill/>
        </p:spPr>
        <p:txBody>
          <a:bodyPr wrap="none" rtlCol="0">
            <a:spAutoFit/>
          </a:bodyPr>
          <a:lstStyle/>
          <a:p>
            <a:pPr algn="ctr"/>
            <a:r>
              <a:rPr lang="en-GB" sz="3600" dirty="0">
                <a:solidFill>
                  <a:schemeClr val="bg1">
                    <a:lumMod val="90000"/>
                    <a:lumOff val="10000"/>
                  </a:schemeClr>
                </a:solidFill>
              </a:rPr>
              <a:t>Students</a:t>
            </a:r>
          </a:p>
        </p:txBody>
      </p:sp>
      <p:sp>
        <p:nvSpPr>
          <p:cNvPr id="15" name="文字方塊 14">
            <a:extLst>
              <a:ext uri="{FF2B5EF4-FFF2-40B4-BE49-F238E27FC236}">
                <a16:creationId xmlns:a16="http://schemas.microsoft.com/office/drawing/2014/main" id="{840DA301-0694-4F0A-9A0C-B1C29A348DB8}"/>
              </a:ext>
            </a:extLst>
          </p:cNvPr>
          <p:cNvSpPr txBox="1"/>
          <p:nvPr/>
        </p:nvSpPr>
        <p:spPr>
          <a:xfrm>
            <a:off x="3641952" y="6066970"/>
            <a:ext cx="5292732" cy="646331"/>
          </a:xfrm>
          <a:prstGeom prst="rect">
            <a:avLst/>
          </a:prstGeom>
          <a:noFill/>
        </p:spPr>
        <p:txBody>
          <a:bodyPr wrap="none" rtlCol="0">
            <a:spAutoFit/>
          </a:bodyPr>
          <a:lstStyle/>
          <a:p>
            <a:pPr algn="ctr"/>
            <a:r>
              <a:rPr lang="en-GB" sz="3600" dirty="0">
                <a:solidFill>
                  <a:schemeClr val="bg1">
                    <a:lumMod val="90000"/>
                    <a:lumOff val="10000"/>
                  </a:schemeClr>
                </a:solidFill>
              </a:rPr>
              <a:t>This is tonight’s homework</a:t>
            </a:r>
          </a:p>
        </p:txBody>
      </p:sp>
      <p:sp>
        <p:nvSpPr>
          <p:cNvPr id="16" name="文字方塊 15">
            <a:extLst>
              <a:ext uri="{FF2B5EF4-FFF2-40B4-BE49-F238E27FC236}">
                <a16:creationId xmlns:a16="http://schemas.microsoft.com/office/drawing/2014/main" id="{608B6CB2-31C4-4B70-BED3-5144F2AEFCAA}"/>
              </a:ext>
            </a:extLst>
          </p:cNvPr>
          <p:cNvSpPr txBox="1"/>
          <p:nvPr/>
        </p:nvSpPr>
        <p:spPr>
          <a:xfrm>
            <a:off x="4357965" y="6077088"/>
            <a:ext cx="4065537" cy="646331"/>
          </a:xfrm>
          <a:prstGeom prst="rect">
            <a:avLst/>
          </a:prstGeom>
          <a:noFill/>
        </p:spPr>
        <p:txBody>
          <a:bodyPr wrap="none" rtlCol="0">
            <a:spAutoFit/>
          </a:bodyPr>
          <a:lstStyle/>
          <a:p>
            <a:pPr algn="ctr"/>
            <a:r>
              <a:rPr lang="en-GB" sz="3600" dirty="0">
                <a:solidFill>
                  <a:schemeClr val="bg1">
                    <a:lumMod val="90000"/>
                    <a:lumOff val="10000"/>
                  </a:schemeClr>
                </a:solidFill>
              </a:rPr>
              <a:t>Stop playing games!</a:t>
            </a:r>
          </a:p>
        </p:txBody>
      </p:sp>
      <p:sp>
        <p:nvSpPr>
          <p:cNvPr id="17" name="文字方塊 16">
            <a:extLst>
              <a:ext uri="{FF2B5EF4-FFF2-40B4-BE49-F238E27FC236}">
                <a16:creationId xmlns:a16="http://schemas.microsoft.com/office/drawing/2014/main" id="{10DCB9AA-E265-4AFB-B9EF-F3A0F8FAE915}"/>
              </a:ext>
            </a:extLst>
          </p:cNvPr>
          <p:cNvSpPr txBox="1"/>
          <p:nvPr/>
        </p:nvSpPr>
        <p:spPr>
          <a:xfrm>
            <a:off x="4829885" y="6066969"/>
            <a:ext cx="2919390" cy="646331"/>
          </a:xfrm>
          <a:prstGeom prst="rect">
            <a:avLst/>
          </a:prstGeom>
          <a:noFill/>
        </p:spPr>
        <p:txBody>
          <a:bodyPr wrap="none" rtlCol="0">
            <a:spAutoFit/>
          </a:bodyPr>
          <a:lstStyle/>
          <a:p>
            <a:pPr algn="ctr"/>
            <a:r>
              <a:rPr lang="en-GB" sz="3600" dirty="0">
                <a:solidFill>
                  <a:schemeClr val="bg1">
                    <a:lumMod val="90000"/>
                    <a:lumOff val="10000"/>
                  </a:schemeClr>
                </a:solidFill>
              </a:rPr>
              <a:t>Go study now!</a:t>
            </a:r>
          </a:p>
        </p:txBody>
      </p:sp>
    </p:spTree>
    <p:extLst>
      <p:ext uri="{BB962C8B-B14F-4D97-AF65-F5344CB8AC3E}">
        <p14:creationId xmlns:p14="http://schemas.microsoft.com/office/powerpoint/2010/main" val="413445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500" fill="hold"/>
                                        <p:tgtEl>
                                          <p:spTgt spid="5"/>
                                        </p:tgtEl>
                                      </p:cBhvr>
                                    </p:cmd>
                                  </p:childTnLst>
                                </p:cTn>
                              </p:par>
                              <p:par>
                                <p:cTn id="7" presetID="53" presetClass="entr" presetSubtype="16" fill="hold" grpId="0" nodeType="withEffect">
                                  <p:stCondLst>
                                    <p:cond delay="18550"/>
                                  </p:stCondLst>
                                  <p:childTnLst>
                                    <p:set>
                                      <p:cBhvr>
                                        <p:cTn id="8" dur="1" fill="hold">
                                          <p:stCondLst>
                                            <p:cond delay="0"/>
                                          </p:stCondLst>
                                        </p:cTn>
                                        <p:tgtEl>
                                          <p:spTgt spid="2"/>
                                        </p:tgtEl>
                                        <p:attrNameLst>
                                          <p:attrName>style.visibility</p:attrName>
                                        </p:attrNameLst>
                                      </p:cBhvr>
                                      <p:to>
                                        <p:strVal val="visible"/>
                                      </p:to>
                                    </p:set>
                                    <p:anim calcmode="lin" valueType="num">
                                      <p:cBhvr>
                                        <p:cTn id="9" dur="250" fill="hold"/>
                                        <p:tgtEl>
                                          <p:spTgt spid="2"/>
                                        </p:tgtEl>
                                        <p:attrNameLst>
                                          <p:attrName>ppt_w</p:attrName>
                                        </p:attrNameLst>
                                      </p:cBhvr>
                                      <p:tavLst>
                                        <p:tav tm="0">
                                          <p:val>
                                            <p:fltVal val="0"/>
                                          </p:val>
                                        </p:tav>
                                        <p:tav tm="100000">
                                          <p:val>
                                            <p:strVal val="#ppt_w"/>
                                          </p:val>
                                        </p:tav>
                                      </p:tavLst>
                                    </p:anim>
                                    <p:anim calcmode="lin" valueType="num">
                                      <p:cBhvr>
                                        <p:cTn id="10" dur="250" fill="hold"/>
                                        <p:tgtEl>
                                          <p:spTgt spid="2"/>
                                        </p:tgtEl>
                                        <p:attrNameLst>
                                          <p:attrName>ppt_h</p:attrName>
                                        </p:attrNameLst>
                                      </p:cBhvr>
                                      <p:tavLst>
                                        <p:tav tm="0">
                                          <p:val>
                                            <p:fltVal val="0"/>
                                          </p:val>
                                        </p:tav>
                                        <p:tav tm="100000">
                                          <p:val>
                                            <p:strVal val="#ppt_h"/>
                                          </p:val>
                                        </p:tav>
                                      </p:tavLst>
                                    </p:anim>
                                    <p:animEffect transition="in" filter="fade">
                                      <p:cBhvr>
                                        <p:cTn id="11" dur="250"/>
                                        <p:tgtEl>
                                          <p:spTgt spid="2"/>
                                        </p:tgtEl>
                                      </p:cBhvr>
                                    </p:animEffect>
                                  </p:childTnLst>
                                </p:cTn>
                              </p:par>
                              <p:par>
                                <p:cTn id="12" presetID="1" presetClass="exit" presetSubtype="0" fill="hold" grpId="1" nodeType="withEffect">
                                  <p:stCondLst>
                                    <p:cond delay="36600"/>
                                  </p:stCondLst>
                                  <p:childTnLst>
                                    <p:set>
                                      <p:cBhvr>
                                        <p:cTn id="13" dur="1" fill="hold">
                                          <p:stCondLst>
                                            <p:cond delay="0"/>
                                          </p:stCondLst>
                                        </p:cTn>
                                        <p:tgtEl>
                                          <p:spTgt spid="2"/>
                                        </p:tgtEl>
                                        <p:attrNameLst>
                                          <p:attrName>style.visibility</p:attrName>
                                        </p:attrNameLst>
                                      </p:cBhvr>
                                      <p:to>
                                        <p:strVal val="hidden"/>
                                      </p:to>
                                    </p:set>
                                  </p:childTnLst>
                                </p:cTn>
                              </p:par>
                              <p:par>
                                <p:cTn id="14" presetID="1" presetClass="entr" presetSubtype="0" fill="hold" grpId="2" nodeType="withEffect">
                                  <p:stCondLst>
                                    <p:cond delay="40250"/>
                                  </p:stCondLst>
                                  <p:childTnLst>
                                    <p:set>
                                      <p:cBhvr>
                                        <p:cTn id="15" dur="1" fill="hold">
                                          <p:stCondLst>
                                            <p:cond delay="0"/>
                                          </p:stCondLst>
                                        </p:cTn>
                                        <p:tgtEl>
                                          <p:spTgt spid="2"/>
                                        </p:tgtEl>
                                        <p:attrNameLst>
                                          <p:attrName>style.visibility</p:attrName>
                                        </p:attrNameLst>
                                      </p:cBhvr>
                                      <p:to>
                                        <p:strVal val="visible"/>
                                      </p:to>
                                    </p:set>
                                  </p:childTnLst>
                                </p:cTn>
                              </p:par>
                              <p:par>
                                <p:cTn id="16" presetID="1" presetClass="exit" presetSubtype="0" fill="hold" grpId="3" nodeType="withEffect">
                                  <p:stCondLst>
                                    <p:cond delay="52300"/>
                                  </p:stCondLst>
                                  <p:childTnLst>
                                    <p:set>
                                      <p:cBhvr>
                                        <p:cTn id="17" dur="1" fill="hold">
                                          <p:stCondLst>
                                            <p:cond delay="0"/>
                                          </p:stCondLst>
                                        </p:cTn>
                                        <p:tgtEl>
                                          <p:spTgt spid="2"/>
                                        </p:tgtEl>
                                        <p:attrNameLst>
                                          <p:attrName>style.visibility</p:attrName>
                                        </p:attrNameLst>
                                      </p:cBhvr>
                                      <p:to>
                                        <p:strVal val="hidden"/>
                                      </p:to>
                                    </p:set>
                                  </p:childTnLst>
                                </p:cTn>
                              </p:par>
                              <p:par>
                                <p:cTn id="18" presetID="1" presetClass="entr" presetSubtype="0" fill="hold" grpId="0" nodeType="withEffect">
                                  <p:stCondLst>
                                    <p:cond delay="16000"/>
                                  </p:stCondLst>
                                  <p:childTnLst>
                                    <p:set>
                                      <p:cBhvr>
                                        <p:cTn id="19" dur="1" fill="hold">
                                          <p:stCondLst>
                                            <p:cond delay="0"/>
                                          </p:stCondLst>
                                        </p:cTn>
                                        <p:tgtEl>
                                          <p:spTgt spid="10"/>
                                        </p:tgtEl>
                                        <p:attrNameLst>
                                          <p:attrName>style.visibility</p:attrName>
                                        </p:attrNameLst>
                                      </p:cBhvr>
                                      <p:to>
                                        <p:strVal val="visible"/>
                                      </p:to>
                                    </p:set>
                                  </p:childTnLst>
                                </p:cTn>
                              </p:par>
                              <p:par>
                                <p:cTn id="20" presetID="1" presetClass="exit" presetSubtype="0" fill="hold" grpId="1" nodeType="withEffect">
                                  <p:stCondLst>
                                    <p:cond delay="19000"/>
                                  </p:stCondLst>
                                  <p:childTnLst>
                                    <p:set>
                                      <p:cBhvr>
                                        <p:cTn id="21" dur="1" fill="hold">
                                          <p:stCondLst>
                                            <p:cond delay="0"/>
                                          </p:stCondLst>
                                        </p:cTn>
                                        <p:tgtEl>
                                          <p:spTgt spid="10"/>
                                        </p:tgtEl>
                                        <p:attrNameLst>
                                          <p:attrName>style.visibility</p:attrName>
                                        </p:attrNameLst>
                                      </p:cBhvr>
                                      <p:to>
                                        <p:strVal val="hidden"/>
                                      </p:to>
                                    </p:set>
                                  </p:childTnLst>
                                </p:cTn>
                              </p:par>
                              <p:par>
                                <p:cTn id="22" presetID="1" presetClass="entr" presetSubtype="0" fill="hold" grpId="0" nodeType="withEffect">
                                  <p:stCondLst>
                                    <p:cond delay="22500"/>
                                  </p:stCondLst>
                                  <p:childTnLst>
                                    <p:set>
                                      <p:cBhvr>
                                        <p:cTn id="23" dur="1" fill="hold">
                                          <p:stCondLst>
                                            <p:cond delay="0"/>
                                          </p:stCondLst>
                                        </p:cTn>
                                        <p:tgtEl>
                                          <p:spTgt spid="13"/>
                                        </p:tgtEl>
                                        <p:attrNameLst>
                                          <p:attrName>style.visibility</p:attrName>
                                        </p:attrNameLst>
                                      </p:cBhvr>
                                      <p:to>
                                        <p:strVal val="visible"/>
                                      </p:to>
                                    </p:set>
                                  </p:childTnLst>
                                </p:cTn>
                              </p:par>
                              <p:par>
                                <p:cTn id="24" presetID="1" presetClass="exit" presetSubtype="0" fill="hold" grpId="1" nodeType="withEffect">
                                  <p:stCondLst>
                                    <p:cond delay="26400"/>
                                  </p:stCondLst>
                                  <p:childTnLst>
                                    <p:set>
                                      <p:cBhvr>
                                        <p:cTn id="25" dur="1" fill="hold">
                                          <p:stCondLst>
                                            <p:cond delay="0"/>
                                          </p:stCondLst>
                                        </p:cTn>
                                        <p:tgtEl>
                                          <p:spTgt spid="13"/>
                                        </p:tgtEl>
                                        <p:attrNameLst>
                                          <p:attrName>style.visibility</p:attrName>
                                        </p:attrNameLst>
                                      </p:cBhvr>
                                      <p:to>
                                        <p:strVal val="hidden"/>
                                      </p:to>
                                    </p:set>
                                  </p:childTnLst>
                                </p:cTn>
                              </p:par>
                              <p:par>
                                <p:cTn id="26" presetID="1" presetClass="entr" presetSubtype="0" fill="hold" grpId="0" nodeType="withEffect">
                                  <p:stCondLst>
                                    <p:cond delay="27500"/>
                                  </p:stCondLst>
                                  <p:childTnLst>
                                    <p:set>
                                      <p:cBhvr>
                                        <p:cTn id="27" dur="1" fill="hold">
                                          <p:stCondLst>
                                            <p:cond delay="0"/>
                                          </p:stCondLst>
                                        </p:cTn>
                                        <p:tgtEl>
                                          <p:spTgt spid="14"/>
                                        </p:tgtEl>
                                        <p:attrNameLst>
                                          <p:attrName>style.visibility</p:attrName>
                                        </p:attrNameLst>
                                      </p:cBhvr>
                                      <p:to>
                                        <p:strVal val="visible"/>
                                      </p:to>
                                    </p:set>
                                  </p:childTnLst>
                                </p:cTn>
                              </p:par>
                              <p:par>
                                <p:cTn id="28" presetID="1" presetClass="exit" presetSubtype="0" fill="hold" grpId="1" nodeType="withEffect">
                                  <p:stCondLst>
                                    <p:cond delay="30000"/>
                                  </p:stCondLst>
                                  <p:childTnLst>
                                    <p:set>
                                      <p:cBhvr>
                                        <p:cTn id="29" dur="1" fill="hold">
                                          <p:stCondLst>
                                            <p:cond delay="0"/>
                                          </p:stCondLst>
                                        </p:cTn>
                                        <p:tgtEl>
                                          <p:spTgt spid="14"/>
                                        </p:tgtEl>
                                        <p:attrNameLst>
                                          <p:attrName>style.visibility</p:attrName>
                                        </p:attrNameLst>
                                      </p:cBhvr>
                                      <p:to>
                                        <p:strVal val="hidden"/>
                                      </p:to>
                                    </p:set>
                                  </p:childTnLst>
                                </p:cTn>
                              </p:par>
                              <p:par>
                                <p:cTn id="30" presetID="1" presetClass="entr" presetSubtype="0" fill="hold" grpId="0" nodeType="withEffect">
                                  <p:stCondLst>
                                    <p:cond delay="30000"/>
                                  </p:stCondLst>
                                  <p:childTnLst>
                                    <p:set>
                                      <p:cBhvr>
                                        <p:cTn id="31" dur="1" fill="hold">
                                          <p:stCondLst>
                                            <p:cond delay="0"/>
                                          </p:stCondLst>
                                        </p:cTn>
                                        <p:tgtEl>
                                          <p:spTgt spid="15"/>
                                        </p:tgtEl>
                                        <p:attrNameLst>
                                          <p:attrName>style.visibility</p:attrName>
                                        </p:attrNameLst>
                                      </p:cBhvr>
                                      <p:to>
                                        <p:strVal val="visible"/>
                                      </p:to>
                                    </p:set>
                                  </p:childTnLst>
                                </p:cTn>
                              </p:par>
                              <p:par>
                                <p:cTn id="32" presetID="1" presetClass="exit" presetSubtype="0" fill="hold" grpId="1" nodeType="withEffect">
                                  <p:stCondLst>
                                    <p:cond delay="36200"/>
                                  </p:stCondLst>
                                  <p:childTnLst>
                                    <p:set>
                                      <p:cBhvr>
                                        <p:cTn id="33" dur="1" fill="hold">
                                          <p:stCondLst>
                                            <p:cond delay="0"/>
                                          </p:stCondLst>
                                        </p:cTn>
                                        <p:tgtEl>
                                          <p:spTgt spid="15"/>
                                        </p:tgtEl>
                                        <p:attrNameLst>
                                          <p:attrName>style.visibility</p:attrName>
                                        </p:attrNameLst>
                                      </p:cBhvr>
                                      <p:to>
                                        <p:strVal val="hidden"/>
                                      </p:to>
                                    </p:set>
                                  </p:childTnLst>
                                </p:cTn>
                              </p:par>
                              <p:par>
                                <p:cTn id="34" presetID="1" presetClass="entr" presetSubtype="0" fill="hold" grpId="0" nodeType="withEffect">
                                  <p:stCondLst>
                                    <p:cond delay="45500"/>
                                  </p:stCondLst>
                                  <p:childTnLst>
                                    <p:set>
                                      <p:cBhvr>
                                        <p:cTn id="35" dur="1" fill="hold">
                                          <p:stCondLst>
                                            <p:cond delay="0"/>
                                          </p:stCondLst>
                                        </p:cTn>
                                        <p:tgtEl>
                                          <p:spTgt spid="16"/>
                                        </p:tgtEl>
                                        <p:attrNameLst>
                                          <p:attrName>style.visibility</p:attrName>
                                        </p:attrNameLst>
                                      </p:cBhvr>
                                      <p:to>
                                        <p:strVal val="visible"/>
                                      </p:to>
                                    </p:set>
                                  </p:childTnLst>
                                </p:cTn>
                              </p:par>
                              <p:par>
                                <p:cTn id="36" presetID="1" presetClass="exit" presetSubtype="0" fill="hold" grpId="1" nodeType="withEffect">
                                  <p:stCondLst>
                                    <p:cond delay="47500"/>
                                  </p:stCondLst>
                                  <p:childTnLst>
                                    <p:set>
                                      <p:cBhvr>
                                        <p:cTn id="37" dur="1" fill="hold">
                                          <p:stCondLst>
                                            <p:cond delay="0"/>
                                          </p:stCondLst>
                                        </p:cTn>
                                        <p:tgtEl>
                                          <p:spTgt spid="16"/>
                                        </p:tgtEl>
                                        <p:attrNameLst>
                                          <p:attrName>style.visibility</p:attrName>
                                        </p:attrNameLst>
                                      </p:cBhvr>
                                      <p:to>
                                        <p:strVal val="hidden"/>
                                      </p:to>
                                    </p:set>
                                  </p:childTnLst>
                                </p:cTn>
                              </p:par>
                              <p:par>
                                <p:cTn id="38" presetID="1" presetClass="entr" presetSubtype="0" fill="hold" grpId="0" nodeType="withEffect">
                                  <p:stCondLst>
                                    <p:cond delay="47500"/>
                                  </p:stCondLst>
                                  <p:childTnLst>
                                    <p:set>
                                      <p:cBhvr>
                                        <p:cTn id="39" dur="1" fill="hold">
                                          <p:stCondLst>
                                            <p:cond delay="0"/>
                                          </p:stCondLst>
                                        </p:cTn>
                                        <p:tgtEl>
                                          <p:spTgt spid="17"/>
                                        </p:tgtEl>
                                        <p:attrNameLst>
                                          <p:attrName>style.visibility</p:attrName>
                                        </p:attrNameLst>
                                      </p:cBhvr>
                                      <p:to>
                                        <p:strVal val="visible"/>
                                      </p:to>
                                    </p:set>
                                  </p:childTnLst>
                                </p:cTn>
                              </p:par>
                              <p:par>
                                <p:cTn id="40" presetID="1" presetClass="exit" presetSubtype="0" fill="hold" grpId="1" nodeType="withEffect">
                                  <p:stCondLst>
                                    <p:cond delay="51500"/>
                                  </p:stCondLst>
                                  <p:childTnLst>
                                    <p:set>
                                      <p:cBhvr>
                                        <p:cTn id="41"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42" fill="hold" display="0">
                  <p:stCondLst>
                    <p:cond delay="indefinite"/>
                  </p:stCondLst>
                </p:cTn>
                <p:tgtEl>
                  <p:spTgt spid="5"/>
                </p:tgtEl>
              </p:cMediaNode>
            </p:video>
          </p:childTnLst>
        </p:cTn>
      </p:par>
    </p:tnLst>
    <p:bldLst>
      <p:bldP spid="2" grpId="0"/>
      <p:bldP spid="2" grpId="1"/>
      <p:bldP spid="2" grpId="2"/>
      <p:bldP spid="2" grpId="3"/>
      <p:bldP spid="10" grpId="0"/>
      <p:bldP spid="10" grpId="1"/>
      <p:bldP spid="13" grpId="0"/>
      <p:bldP spid="13" grpId="1"/>
      <p:bldP spid="14" grpId="0"/>
      <p:bldP spid="14" grpId="1"/>
      <p:bldP spid="15" grpId="0"/>
      <p:bldP spid="15" grpId="1"/>
      <p:bldP spid="16" grpId="0"/>
      <p:bldP spid="16" grpId="1"/>
      <p:bldP spid="17" grpId="0"/>
      <p:bldP spid="1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3814BB7B-CBB2-42A6-92A5-CB57C0592BCC}"/>
              </a:ext>
            </a:extLst>
          </p:cNvPr>
          <p:cNvSpPr txBox="1">
            <a:spLocks/>
          </p:cNvSpPr>
          <p:nvPr/>
        </p:nvSpPr>
        <p:spPr>
          <a:xfrm>
            <a:off x="1202919" y="371260"/>
            <a:ext cx="5258033"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3200" b="1" dirty="0">
                <a:solidFill>
                  <a:schemeClr val="tx1">
                    <a:lumMod val="20000"/>
                    <a:lumOff val="80000"/>
                  </a:schemeClr>
                </a:solidFill>
                <a:effectLst>
                  <a:outerShdw blurRad="38100" dist="38100" dir="2700000" algn="tl">
                    <a:srgbClr val="000000">
                      <a:alpha val="43137"/>
                    </a:srgbClr>
                  </a:outerShdw>
                </a:effectLst>
              </a:rPr>
              <a:t>Background Study</a:t>
            </a:r>
            <a:endParaRPr lang="en-GB" sz="2000" dirty="0">
              <a:solidFill>
                <a:schemeClr val="tx1">
                  <a:lumMod val="50000"/>
                </a:schemeClr>
              </a:solidFill>
              <a:effectLst>
                <a:outerShdw blurRad="38100" dist="38100" dir="2700000" algn="tl">
                  <a:srgbClr val="000000">
                    <a:alpha val="43137"/>
                  </a:srgbClr>
                </a:outerShdw>
              </a:effectLst>
            </a:endParaRPr>
          </a:p>
        </p:txBody>
      </p:sp>
      <p:sp>
        <p:nvSpPr>
          <p:cNvPr id="8" name="標題 1">
            <a:extLst>
              <a:ext uri="{FF2B5EF4-FFF2-40B4-BE49-F238E27FC236}">
                <a16:creationId xmlns:a16="http://schemas.microsoft.com/office/drawing/2014/main" id="{4E06BB17-C448-42D6-BF0F-CBBFB91F556E}"/>
              </a:ext>
            </a:extLst>
          </p:cNvPr>
          <p:cNvSpPr txBox="1">
            <a:spLocks/>
          </p:cNvSpPr>
          <p:nvPr/>
        </p:nvSpPr>
        <p:spPr>
          <a:xfrm>
            <a:off x="1210296" y="780521"/>
            <a:ext cx="4644813"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2000" b="1" dirty="0">
                <a:solidFill>
                  <a:schemeClr val="tx1">
                    <a:lumMod val="50000"/>
                  </a:schemeClr>
                </a:solidFill>
                <a:effectLst>
                  <a:outerShdw blurRad="38100" dist="38100" dir="2700000" algn="tl">
                    <a:srgbClr val="000000">
                      <a:alpha val="43137"/>
                    </a:srgbClr>
                  </a:outerShdw>
                </a:effectLst>
              </a:rPr>
              <a:t>- Where does stress come from?</a:t>
            </a:r>
            <a:endParaRPr lang="en-GB" sz="1400" dirty="0">
              <a:solidFill>
                <a:schemeClr val="tx1">
                  <a:lumMod val="50000"/>
                </a:schemeClr>
              </a:solidFill>
              <a:effectLst>
                <a:outerShdw blurRad="38100" dist="38100" dir="2700000" algn="tl">
                  <a:srgbClr val="000000">
                    <a:alpha val="43137"/>
                  </a:srgbClr>
                </a:outerShdw>
              </a:effectLst>
            </a:endParaRPr>
          </a:p>
        </p:txBody>
      </p:sp>
      <p:sp>
        <p:nvSpPr>
          <p:cNvPr id="12" name="標題 1">
            <a:extLst>
              <a:ext uri="{FF2B5EF4-FFF2-40B4-BE49-F238E27FC236}">
                <a16:creationId xmlns:a16="http://schemas.microsoft.com/office/drawing/2014/main" id="{84620CC1-3035-47B4-AF6A-CA535CF42ACD}"/>
              </a:ext>
            </a:extLst>
          </p:cNvPr>
          <p:cNvSpPr txBox="1">
            <a:spLocks/>
          </p:cNvSpPr>
          <p:nvPr/>
        </p:nvSpPr>
        <p:spPr>
          <a:xfrm>
            <a:off x="1202918" y="780521"/>
            <a:ext cx="5258033"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2000" b="1" dirty="0">
                <a:solidFill>
                  <a:schemeClr val="tx1">
                    <a:lumMod val="50000"/>
                  </a:schemeClr>
                </a:solidFill>
                <a:effectLst>
                  <a:outerShdw blurRad="38100" dist="38100" dir="2700000" algn="tl">
                    <a:srgbClr val="000000">
                      <a:alpha val="43137"/>
                    </a:srgbClr>
                  </a:outerShdw>
                </a:effectLst>
              </a:rPr>
              <a:t>- Why do we even care about stress?</a:t>
            </a:r>
            <a:endParaRPr lang="en-GB" sz="1400" dirty="0">
              <a:solidFill>
                <a:schemeClr val="tx1">
                  <a:lumMod val="50000"/>
                </a:schemeClr>
              </a:solidFill>
              <a:effectLst>
                <a:outerShdw blurRad="38100" dist="38100" dir="2700000" algn="tl">
                  <a:srgbClr val="000000">
                    <a:alpha val="43137"/>
                  </a:srgbClr>
                </a:outerShdw>
              </a:effectLst>
            </a:endParaRPr>
          </a:p>
        </p:txBody>
      </p:sp>
      <p:sp>
        <p:nvSpPr>
          <p:cNvPr id="4" name="內容版面配置區 3">
            <a:extLst>
              <a:ext uri="{FF2B5EF4-FFF2-40B4-BE49-F238E27FC236}">
                <a16:creationId xmlns:a16="http://schemas.microsoft.com/office/drawing/2014/main" id="{7929E385-B2E6-4E2B-A95F-581DEC0D4D33}"/>
              </a:ext>
            </a:extLst>
          </p:cNvPr>
          <p:cNvSpPr>
            <a:spLocks noGrp="1"/>
          </p:cNvSpPr>
          <p:nvPr>
            <p:ph idx="1"/>
          </p:nvPr>
        </p:nvSpPr>
        <p:spPr>
          <a:xfrm>
            <a:off x="1202919" y="2011679"/>
            <a:ext cx="9784080" cy="4566101"/>
          </a:xfrm>
        </p:spPr>
        <p:txBody>
          <a:bodyPr>
            <a:normAutofit/>
          </a:bodyPr>
          <a:lstStyle/>
          <a:p>
            <a:pPr marL="0" indent="0">
              <a:buNone/>
            </a:pPr>
            <a:r>
              <a:rPr lang="en-GB" sz="2400" dirty="0">
                <a:solidFill>
                  <a:schemeClr val="bg1">
                    <a:lumMod val="90000"/>
                    <a:lumOff val="10000"/>
                  </a:schemeClr>
                </a:solidFill>
              </a:rPr>
              <a:t>Physical Impact:</a:t>
            </a:r>
          </a:p>
          <a:p>
            <a:r>
              <a:rPr lang="en-GB" sz="2400" dirty="0">
                <a:solidFill>
                  <a:schemeClr val="bg1">
                    <a:lumMod val="90000"/>
                    <a:lumOff val="10000"/>
                  </a:schemeClr>
                </a:solidFill>
              </a:rPr>
              <a:t>Regular and continuous stress can increase the chance of having heart attacks, seizures, diabetes, stroke and other serious illness.</a:t>
            </a:r>
          </a:p>
          <a:p>
            <a:endParaRPr lang="en-GB" sz="700" dirty="0">
              <a:solidFill>
                <a:schemeClr val="bg1">
                  <a:lumMod val="90000"/>
                  <a:lumOff val="10000"/>
                </a:schemeClr>
              </a:solidFill>
            </a:endParaRPr>
          </a:p>
          <a:p>
            <a:pPr marL="0" indent="0">
              <a:buNone/>
            </a:pPr>
            <a:r>
              <a:rPr lang="en-GB" sz="2400" dirty="0">
                <a:solidFill>
                  <a:schemeClr val="bg1">
                    <a:lumMod val="90000"/>
                    <a:lumOff val="10000"/>
                  </a:schemeClr>
                </a:solidFill>
              </a:rPr>
              <a:t>Mental Impact:</a:t>
            </a:r>
          </a:p>
          <a:p>
            <a:r>
              <a:rPr lang="en-GB" sz="2400" dirty="0">
                <a:solidFill>
                  <a:schemeClr val="bg1">
                    <a:lumMod val="90000"/>
                    <a:lumOff val="10000"/>
                  </a:schemeClr>
                </a:solidFill>
              </a:rPr>
              <a:t>Regular and continuous stress can cause anxiety, depression and other mental illness.</a:t>
            </a:r>
          </a:p>
          <a:p>
            <a:r>
              <a:rPr lang="en-GB" sz="2400" dirty="0">
                <a:solidFill>
                  <a:schemeClr val="bg1">
                    <a:lumMod val="90000"/>
                    <a:lumOff val="10000"/>
                  </a:schemeClr>
                </a:solidFill>
              </a:rPr>
              <a:t>According to South China Morning Post, ¼ pupils reported having considered committing suicide two weeks before the survey, 2% reported they would do so if they had a chance, while 30% of them showed signs of anxiety.</a:t>
            </a:r>
          </a:p>
          <a:p>
            <a:pPr marL="0" indent="0">
              <a:buNone/>
            </a:pPr>
            <a:endParaRPr lang="en-GB" dirty="0">
              <a:solidFill>
                <a:schemeClr val="bg1">
                  <a:lumMod val="90000"/>
                  <a:lumOff val="10000"/>
                </a:schemeClr>
              </a:solidFill>
            </a:endParaRPr>
          </a:p>
        </p:txBody>
      </p:sp>
    </p:spTree>
    <p:extLst>
      <p:ext uri="{BB962C8B-B14F-4D97-AF65-F5344CB8AC3E}">
        <p14:creationId xmlns:p14="http://schemas.microsoft.com/office/powerpoint/2010/main" val="42718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8" fill="hold" grpId="0" nodeType="afterEffect">
                                  <p:stCondLst>
                                    <p:cond delay="0"/>
                                  </p:stCondLst>
                                  <p:childTnLst>
                                    <p:animEffect transition="out" filter="wipe(lef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22" presetClass="entr" presetSubtype="8" fill="hold" grpId="0" nodeType="withEffect">
                                  <p:stCondLst>
                                    <p:cond delay="25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75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1000"/>
                                        <p:tgtEl>
                                          <p:spTgt spid="4">
                                            <p:txEl>
                                              <p:pRg st="0" end="0"/>
                                            </p:txEl>
                                          </p:spTgt>
                                        </p:tgtEl>
                                      </p:cBhvr>
                                    </p:animEffect>
                                    <p:anim calcmode="lin" valueType="num">
                                      <p:cBhvr>
                                        <p:cTn id="1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50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1000"/>
                                        <p:tgtEl>
                                          <p:spTgt spid="4">
                                            <p:txEl>
                                              <p:pRg st="1" end="1"/>
                                            </p:txEl>
                                          </p:spTgt>
                                        </p:tgtEl>
                                      </p:cBhvr>
                                    </p:animEffect>
                                    <p:anim calcmode="lin" valueType="num">
                                      <p:cBhvr>
                                        <p:cTn id="2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1000"/>
                                        <p:tgtEl>
                                          <p:spTgt spid="4">
                                            <p:txEl>
                                              <p:pRg st="3" end="3"/>
                                            </p:txEl>
                                          </p:spTgt>
                                        </p:tgtEl>
                                      </p:cBhvr>
                                    </p:animEffect>
                                    <p:anim calcmode="lin" valueType="num">
                                      <p:cBhvr>
                                        <p:cTn id="2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50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1000"/>
                                        <p:tgtEl>
                                          <p:spTgt spid="4">
                                            <p:txEl>
                                              <p:pRg st="4" end="4"/>
                                            </p:txEl>
                                          </p:spTgt>
                                        </p:tgtEl>
                                      </p:cBhvr>
                                    </p:animEffect>
                                    <p:anim calcmode="lin" valueType="num">
                                      <p:cBhvr>
                                        <p:cTn id="3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75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1000"/>
                                        <p:tgtEl>
                                          <p:spTgt spid="4">
                                            <p:txEl>
                                              <p:pRg st="5" end="5"/>
                                            </p:txEl>
                                          </p:spTgt>
                                        </p:tgtEl>
                                      </p:cBhvr>
                                    </p:animEffect>
                                    <p:anim calcmode="lin" valueType="num">
                                      <p:cBhvr>
                                        <p:cTn id="3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4" grpId="0" uiExpand="1"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3814BB7B-CBB2-42A6-92A5-CB57C0592BCC}"/>
              </a:ext>
            </a:extLst>
          </p:cNvPr>
          <p:cNvSpPr txBox="1">
            <a:spLocks/>
          </p:cNvSpPr>
          <p:nvPr/>
        </p:nvSpPr>
        <p:spPr>
          <a:xfrm>
            <a:off x="1202919" y="371260"/>
            <a:ext cx="5258033"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3200" b="1" dirty="0">
                <a:solidFill>
                  <a:schemeClr val="tx1">
                    <a:lumMod val="20000"/>
                    <a:lumOff val="80000"/>
                  </a:schemeClr>
                </a:solidFill>
                <a:effectLst>
                  <a:outerShdw blurRad="38100" dist="38100" dir="2700000" algn="tl">
                    <a:srgbClr val="000000">
                      <a:alpha val="43137"/>
                    </a:srgbClr>
                  </a:outerShdw>
                </a:effectLst>
              </a:rPr>
              <a:t>Background Study</a:t>
            </a:r>
            <a:endParaRPr lang="en-GB" sz="2000" dirty="0">
              <a:solidFill>
                <a:schemeClr val="tx1">
                  <a:lumMod val="50000"/>
                </a:schemeClr>
              </a:solidFill>
              <a:effectLst>
                <a:outerShdw blurRad="38100" dist="38100" dir="2700000" algn="tl">
                  <a:srgbClr val="000000">
                    <a:alpha val="43137"/>
                  </a:srgbClr>
                </a:outerShdw>
              </a:effectLst>
            </a:endParaRPr>
          </a:p>
        </p:txBody>
      </p:sp>
      <p:sp>
        <p:nvSpPr>
          <p:cNvPr id="12" name="標題 1">
            <a:extLst>
              <a:ext uri="{FF2B5EF4-FFF2-40B4-BE49-F238E27FC236}">
                <a16:creationId xmlns:a16="http://schemas.microsoft.com/office/drawing/2014/main" id="{84620CC1-3035-47B4-AF6A-CA535CF42ACD}"/>
              </a:ext>
            </a:extLst>
          </p:cNvPr>
          <p:cNvSpPr txBox="1">
            <a:spLocks/>
          </p:cNvSpPr>
          <p:nvPr/>
        </p:nvSpPr>
        <p:spPr>
          <a:xfrm>
            <a:off x="1202918" y="780521"/>
            <a:ext cx="5258033"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2000" b="1" dirty="0">
                <a:solidFill>
                  <a:schemeClr val="tx1">
                    <a:lumMod val="50000"/>
                  </a:schemeClr>
                </a:solidFill>
                <a:effectLst>
                  <a:outerShdw blurRad="38100" dist="38100" dir="2700000" algn="tl">
                    <a:srgbClr val="000000">
                      <a:alpha val="43137"/>
                    </a:srgbClr>
                  </a:outerShdw>
                </a:effectLst>
              </a:rPr>
              <a:t>- Why do we even care about stress?</a:t>
            </a:r>
            <a:endParaRPr lang="en-GB" sz="1400" dirty="0">
              <a:solidFill>
                <a:schemeClr val="tx1">
                  <a:lumMod val="50000"/>
                </a:schemeClr>
              </a:solidFill>
              <a:effectLst>
                <a:outerShdw blurRad="38100" dist="38100" dir="2700000" algn="tl">
                  <a:srgbClr val="000000">
                    <a:alpha val="43137"/>
                  </a:srgbClr>
                </a:outerShdw>
              </a:effectLst>
            </a:endParaRPr>
          </a:p>
        </p:txBody>
      </p:sp>
      <p:sp>
        <p:nvSpPr>
          <p:cNvPr id="4" name="內容版面配置區 3">
            <a:extLst>
              <a:ext uri="{FF2B5EF4-FFF2-40B4-BE49-F238E27FC236}">
                <a16:creationId xmlns:a16="http://schemas.microsoft.com/office/drawing/2014/main" id="{7929E385-B2E6-4E2B-A95F-581DEC0D4D33}"/>
              </a:ext>
            </a:extLst>
          </p:cNvPr>
          <p:cNvSpPr>
            <a:spLocks noGrp="1"/>
          </p:cNvSpPr>
          <p:nvPr>
            <p:ph idx="1"/>
          </p:nvPr>
        </p:nvSpPr>
        <p:spPr>
          <a:xfrm>
            <a:off x="1202919" y="2011679"/>
            <a:ext cx="9784080" cy="4566101"/>
          </a:xfrm>
        </p:spPr>
        <p:txBody>
          <a:bodyPr>
            <a:normAutofit/>
          </a:bodyPr>
          <a:lstStyle/>
          <a:p>
            <a:pPr marL="0" indent="0">
              <a:buNone/>
            </a:pPr>
            <a:r>
              <a:rPr lang="en-GB" sz="2000" dirty="0">
                <a:solidFill>
                  <a:schemeClr val="bg1">
                    <a:lumMod val="90000"/>
                    <a:lumOff val="10000"/>
                  </a:schemeClr>
                </a:solidFill>
              </a:rPr>
              <a:t>According to a research conducted by the </a:t>
            </a:r>
            <a:r>
              <a:rPr lang="en-GB" sz="2000" i="1" dirty="0">
                <a:solidFill>
                  <a:schemeClr val="bg1">
                    <a:lumMod val="75000"/>
                    <a:lumOff val="25000"/>
                  </a:schemeClr>
                </a:solidFill>
              </a:rPr>
              <a:t>Hong Kong Jockey Club Centre for Suicide Research and Prevention</a:t>
            </a:r>
            <a:r>
              <a:rPr lang="en-GB" sz="2000" dirty="0">
                <a:solidFill>
                  <a:schemeClr val="bg1">
                    <a:lumMod val="90000"/>
                    <a:lumOff val="10000"/>
                  </a:schemeClr>
                </a:solidFill>
              </a:rPr>
              <a:t>, there were 65 suicides in 2015, committed by students (age under 25). It is believed that 70% of the suicides are related to stress issues.</a:t>
            </a:r>
          </a:p>
          <a:p>
            <a:pPr marL="0" indent="0">
              <a:buNone/>
            </a:pPr>
            <a:r>
              <a:rPr lang="en-GB" sz="2000" dirty="0">
                <a:solidFill>
                  <a:schemeClr val="bg1">
                    <a:lumMod val="90000"/>
                    <a:lumOff val="10000"/>
                  </a:schemeClr>
                </a:solidFill>
              </a:rPr>
              <a:t>According to a study conducted by the </a:t>
            </a:r>
            <a:r>
              <a:rPr lang="en-HK" sz="2000" i="1" dirty="0">
                <a:solidFill>
                  <a:schemeClr val="bg1">
                    <a:lumMod val="75000"/>
                    <a:lumOff val="25000"/>
                  </a:schemeClr>
                </a:solidFill>
              </a:rPr>
              <a:t>Hong Kong Federation of Youth Groups</a:t>
            </a:r>
            <a:r>
              <a:rPr lang="en-HK" sz="2000" dirty="0">
                <a:solidFill>
                  <a:schemeClr val="bg1">
                    <a:lumMod val="90000"/>
                    <a:lumOff val="10000"/>
                  </a:schemeClr>
                </a:solidFill>
              </a:rPr>
              <a:t>, out of the 4000 interviewed student, ¼ reported themselves as having a high level of stress and 40% showed signs of anxiety.</a:t>
            </a:r>
          </a:p>
          <a:p>
            <a:pPr marL="0" indent="0">
              <a:buNone/>
            </a:pPr>
            <a:r>
              <a:rPr lang="en-HK" sz="2000" dirty="0">
                <a:solidFill>
                  <a:schemeClr val="bg1">
                    <a:lumMod val="90000"/>
                    <a:lumOff val="10000"/>
                  </a:schemeClr>
                </a:solidFill>
              </a:rPr>
              <a:t>According to a study conducted by </a:t>
            </a:r>
            <a:r>
              <a:rPr lang="en-HK" sz="2000" i="1" dirty="0">
                <a:solidFill>
                  <a:schemeClr val="bg1">
                    <a:lumMod val="75000"/>
                    <a:lumOff val="25000"/>
                  </a:schemeClr>
                </a:solidFill>
              </a:rPr>
              <a:t>Baptist Oi Kwan Social Service and the Institute of Education</a:t>
            </a:r>
            <a:r>
              <a:rPr lang="en-HK" sz="2000" dirty="0">
                <a:solidFill>
                  <a:schemeClr val="bg1">
                    <a:lumMod val="90000"/>
                    <a:lumOff val="10000"/>
                  </a:schemeClr>
                </a:solidFill>
              </a:rPr>
              <a:t>, 51% showed signs of depression, in which, 6.5% were severely depressed.</a:t>
            </a:r>
          </a:p>
          <a:p>
            <a:pPr marL="0" indent="0">
              <a:buNone/>
            </a:pPr>
            <a:r>
              <a:rPr lang="en-GB" sz="2400" dirty="0">
                <a:solidFill>
                  <a:schemeClr val="bg1">
                    <a:lumMod val="90000"/>
                    <a:lumOff val="10000"/>
                  </a:schemeClr>
                </a:solidFill>
              </a:rPr>
              <a:t>From the above sources, we can clearly see that stress and stress-related issues are very common among students and can become very serious if not treated correctly.</a:t>
            </a:r>
          </a:p>
        </p:txBody>
      </p:sp>
    </p:spTree>
    <p:extLst>
      <p:ext uri="{BB962C8B-B14F-4D97-AF65-F5344CB8AC3E}">
        <p14:creationId xmlns:p14="http://schemas.microsoft.com/office/powerpoint/2010/main" val="345550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up)">
                                      <p:cBhvr>
                                        <p:cTn id="11" dur="500"/>
                                        <p:tgtEl>
                                          <p:spTgt spid="4">
                                            <p:txEl>
                                              <p:pRg st="1" end="1"/>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up)">
                                      <p:cBhvr>
                                        <p:cTn id="15" dur="500"/>
                                        <p:tgtEl>
                                          <p:spTgt spid="4">
                                            <p:txEl>
                                              <p:pRg st="2" end="2"/>
                                            </p:txEl>
                                          </p:spTgt>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1000"/>
                                        <p:tgtEl>
                                          <p:spTgt spid="4">
                                            <p:txEl>
                                              <p:pRg st="3" end="3"/>
                                            </p:txEl>
                                          </p:spTgt>
                                        </p:tgtEl>
                                      </p:cBhvr>
                                    </p:animEffect>
                                    <p:anim calcmode="lin" valueType="num">
                                      <p:cBhvr>
                                        <p:cTn id="2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518967F6-879F-46AC-93D1-B5DFF4ECB6F9}"/>
              </a:ext>
            </a:extLst>
          </p:cNvPr>
          <p:cNvSpPr/>
          <p:nvPr/>
        </p:nvSpPr>
        <p:spPr>
          <a:xfrm>
            <a:off x="0" y="177961"/>
            <a:ext cx="12192000" cy="1656521"/>
          </a:xfrm>
          <a:prstGeom prst="rect">
            <a:avLst/>
          </a:prstGeom>
          <a:solidFill>
            <a:srgbClr val="E0E0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矩形 8">
            <a:extLst>
              <a:ext uri="{FF2B5EF4-FFF2-40B4-BE49-F238E27FC236}">
                <a16:creationId xmlns:a16="http://schemas.microsoft.com/office/drawing/2014/main" id="{380BDF14-D563-4770-96FD-6595AB678C5D}"/>
              </a:ext>
            </a:extLst>
          </p:cNvPr>
          <p:cNvSpPr/>
          <p:nvPr/>
        </p:nvSpPr>
        <p:spPr>
          <a:xfrm>
            <a:off x="0" y="2597426"/>
            <a:ext cx="12192000" cy="1656521"/>
          </a:xfrm>
          <a:prstGeom prst="rect">
            <a:avLst/>
          </a:prstGeom>
          <a:solidFill>
            <a:srgbClr val="C8C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bg2">
                    <a:lumMod val="20000"/>
                    <a:lumOff val="80000"/>
                  </a:schemeClr>
                </a:solidFill>
                <a:effectLst>
                  <a:outerShdw blurRad="38100" dist="38100" dir="2700000" algn="tl">
                    <a:srgbClr val="000000">
                      <a:alpha val="43137"/>
                    </a:srgbClr>
                  </a:outerShdw>
                </a:effectLst>
              </a:rPr>
              <a:t>SO HOW DO WE COPE WITH STRESS?</a:t>
            </a:r>
          </a:p>
        </p:txBody>
      </p:sp>
      <p:sp>
        <p:nvSpPr>
          <p:cNvPr id="10" name="標題 1">
            <a:extLst>
              <a:ext uri="{FF2B5EF4-FFF2-40B4-BE49-F238E27FC236}">
                <a16:creationId xmlns:a16="http://schemas.microsoft.com/office/drawing/2014/main" id="{1A8E6DA0-1BC1-410D-9925-EB6A253CE95C}"/>
              </a:ext>
            </a:extLst>
          </p:cNvPr>
          <p:cNvSpPr txBox="1">
            <a:spLocks/>
          </p:cNvSpPr>
          <p:nvPr/>
        </p:nvSpPr>
        <p:spPr>
          <a:xfrm>
            <a:off x="1202919" y="371260"/>
            <a:ext cx="5258033"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3200" b="1" dirty="0">
                <a:solidFill>
                  <a:schemeClr val="tx1">
                    <a:lumMod val="20000"/>
                    <a:lumOff val="80000"/>
                  </a:schemeClr>
                </a:solidFill>
                <a:effectLst>
                  <a:outerShdw blurRad="38100" dist="38100" dir="2700000" algn="tl">
                    <a:srgbClr val="000000">
                      <a:alpha val="43137"/>
                    </a:srgbClr>
                  </a:outerShdw>
                </a:effectLst>
              </a:rPr>
              <a:t>We did research.</a:t>
            </a:r>
            <a:endParaRPr lang="en-GB" sz="2000" dirty="0">
              <a:solidFill>
                <a:schemeClr val="tx1">
                  <a:lumMod val="50000"/>
                </a:schemeClr>
              </a:solidFill>
              <a:effectLst>
                <a:outerShdw blurRad="38100" dist="38100" dir="2700000" algn="tl">
                  <a:srgbClr val="000000">
                    <a:alpha val="43137"/>
                  </a:srgbClr>
                </a:outerShdw>
              </a:effectLst>
            </a:endParaRPr>
          </a:p>
        </p:txBody>
      </p:sp>
      <p:sp>
        <p:nvSpPr>
          <p:cNvPr id="11" name="標題 1">
            <a:extLst>
              <a:ext uri="{FF2B5EF4-FFF2-40B4-BE49-F238E27FC236}">
                <a16:creationId xmlns:a16="http://schemas.microsoft.com/office/drawing/2014/main" id="{F3A8A52A-2E0D-4497-A1EB-564875972B18}"/>
              </a:ext>
            </a:extLst>
          </p:cNvPr>
          <p:cNvSpPr txBox="1">
            <a:spLocks/>
          </p:cNvSpPr>
          <p:nvPr/>
        </p:nvSpPr>
        <p:spPr>
          <a:xfrm>
            <a:off x="1202918" y="780521"/>
            <a:ext cx="5258033"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2000" b="1" dirty="0">
                <a:solidFill>
                  <a:schemeClr val="tx1">
                    <a:lumMod val="50000"/>
                  </a:schemeClr>
                </a:solidFill>
                <a:effectLst>
                  <a:outerShdw blurRad="38100" dist="38100" dir="2700000" algn="tl">
                    <a:srgbClr val="000000">
                      <a:alpha val="43137"/>
                    </a:srgbClr>
                  </a:outerShdw>
                </a:effectLst>
              </a:rPr>
              <a:t>- Research objectives</a:t>
            </a:r>
            <a:endParaRPr lang="en-GB" sz="1400" dirty="0">
              <a:solidFill>
                <a:schemeClr val="tx1">
                  <a:lumMod val="50000"/>
                </a:schemeClr>
              </a:solidFill>
              <a:effectLst>
                <a:outerShdw blurRad="38100" dist="38100" dir="2700000" algn="tl">
                  <a:srgbClr val="000000">
                    <a:alpha val="43137"/>
                  </a:srgbClr>
                </a:outerShdw>
              </a:effectLst>
            </a:endParaRPr>
          </a:p>
        </p:txBody>
      </p:sp>
      <p:sp>
        <p:nvSpPr>
          <p:cNvPr id="13" name="內容版面配置區 3">
            <a:extLst>
              <a:ext uri="{FF2B5EF4-FFF2-40B4-BE49-F238E27FC236}">
                <a16:creationId xmlns:a16="http://schemas.microsoft.com/office/drawing/2014/main" id="{3A8CAA2C-391E-4B44-9954-224D6FF7D2BF}"/>
              </a:ext>
            </a:extLst>
          </p:cNvPr>
          <p:cNvSpPr>
            <a:spLocks noGrp="1"/>
          </p:cNvSpPr>
          <p:nvPr>
            <p:ph idx="1"/>
          </p:nvPr>
        </p:nvSpPr>
        <p:spPr>
          <a:xfrm>
            <a:off x="1202919" y="2011679"/>
            <a:ext cx="9784080" cy="4566101"/>
          </a:xfrm>
        </p:spPr>
        <p:txBody>
          <a:bodyPr>
            <a:normAutofit/>
          </a:bodyPr>
          <a:lstStyle/>
          <a:p>
            <a:pPr marL="0" indent="0">
              <a:buNone/>
            </a:pPr>
            <a:r>
              <a:rPr lang="en-GB" sz="2400" dirty="0">
                <a:solidFill>
                  <a:schemeClr val="bg1">
                    <a:lumMod val="90000"/>
                    <a:lumOff val="10000"/>
                  </a:schemeClr>
                </a:solidFill>
              </a:rPr>
              <a:t>1.   What are the sources of stress?</a:t>
            </a:r>
          </a:p>
          <a:p>
            <a:pPr marL="0" indent="0">
              <a:buNone/>
            </a:pPr>
            <a:r>
              <a:rPr lang="en-GB" sz="2400" dirty="0">
                <a:solidFill>
                  <a:schemeClr val="bg1">
                    <a:lumMod val="90000"/>
                    <a:lumOff val="10000"/>
                  </a:schemeClr>
                </a:solidFill>
              </a:rPr>
              <a:t>	</a:t>
            </a:r>
            <a:r>
              <a:rPr lang="en-GB" sz="2000" dirty="0">
                <a:solidFill>
                  <a:schemeClr val="bg1">
                    <a:lumMod val="75000"/>
                    <a:lumOff val="25000"/>
                  </a:schemeClr>
                </a:solidFill>
              </a:rPr>
              <a:t>By knowing this, we can cope with stress and overcome the problems more easily</a:t>
            </a:r>
          </a:p>
          <a:p>
            <a:pPr marL="0" indent="0">
              <a:buNone/>
            </a:pPr>
            <a:r>
              <a:rPr lang="en-GB" sz="2400" dirty="0">
                <a:solidFill>
                  <a:schemeClr val="bg1">
                    <a:lumMod val="90000"/>
                    <a:lumOff val="10000"/>
                  </a:schemeClr>
                </a:solidFill>
              </a:rPr>
              <a:t>2.   What issues does stress cause?</a:t>
            </a:r>
          </a:p>
          <a:p>
            <a:pPr marL="0" indent="0">
              <a:buNone/>
            </a:pPr>
            <a:r>
              <a:rPr lang="en-GB" sz="2400" dirty="0">
                <a:solidFill>
                  <a:schemeClr val="bg1">
                    <a:lumMod val="90000"/>
                    <a:lumOff val="10000"/>
                  </a:schemeClr>
                </a:solidFill>
              </a:rPr>
              <a:t>	</a:t>
            </a:r>
            <a:r>
              <a:rPr lang="en-GB" sz="2000" dirty="0">
                <a:solidFill>
                  <a:schemeClr val="bg1">
                    <a:lumMod val="75000"/>
                    <a:lumOff val="25000"/>
                  </a:schemeClr>
                </a:solidFill>
              </a:rPr>
              <a:t>By knowing this, we can understand what kinds of problems students in Hong Kong 	are facing as well as know how stress is affecting them</a:t>
            </a:r>
          </a:p>
          <a:p>
            <a:pPr marL="0" indent="0">
              <a:buNone/>
            </a:pPr>
            <a:r>
              <a:rPr lang="en-GB" sz="2400" dirty="0">
                <a:solidFill>
                  <a:schemeClr val="bg1">
                    <a:lumMod val="90000"/>
                    <a:lumOff val="10000"/>
                  </a:schemeClr>
                </a:solidFill>
              </a:rPr>
              <a:t>3.   What are the most effective ways to cope with stress?</a:t>
            </a:r>
          </a:p>
          <a:p>
            <a:pPr marL="0" indent="0">
              <a:buNone/>
            </a:pPr>
            <a:r>
              <a:rPr lang="en-GB" sz="2400" dirty="0">
                <a:solidFill>
                  <a:schemeClr val="bg1">
                    <a:lumMod val="90000"/>
                    <a:lumOff val="10000"/>
                  </a:schemeClr>
                </a:solidFill>
              </a:rPr>
              <a:t>	</a:t>
            </a:r>
            <a:r>
              <a:rPr lang="en-GB" sz="2000" dirty="0">
                <a:solidFill>
                  <a:schemeClr val="bg1">
                    <a:lumMod val="75000"/>
                    <a:lumOff val="25000"/>
                  </a:schemeClr>
                </a:solidFill>
              </a:rPr>
              <a:t>By knowing this, we can suggest and recommend the most effective way to cope 	with stress to people who are suffering from stress</a:t>
            </a:r>
          </a:p>
        </p:txBody>
      </p:sp>
    </p:spTree>
    <p:extLst>
      <p:ext uri="{BB962C8B-B14F-4D97-AF65-F5344CB8AC3E}">
        <p14:creationId xmlns:p14="http://schemas.microsoft.com/office/powerpoint/2010/main" val="1097338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1" nodeType="clickEffect">
                                  <p:stCondLst>
                                    <p:cond delay="0"/>
                                  </p:stCondLst>
                                  <p:childTnLst>
                                    <p:animMotion origin="layout" path="M 0 2.96296E-6 L 0 -0.35348 " pathEditMode="relative" rAng="0" ptsTypes="AA">
                                      <p:cBhvr>
                                        <p:cTn id="11" dur="2000" fill="hold"/>
                                        <p:tgtEl>
                                          <p:spTgt spid="9"/>
                                        </p:tgtEl>
                                        <p:attrNameLst>
                                          <p:attrName>ppt_x</p:attrName>
                                          <p:attrName>ppt_y</p:attrName>
                                        </p:attrNameLst>
                                      </p:cBhvr>
                                      <p:rCtr x="0" y="-17685"/>
                                    </p:animMotion>
                                  </p:childTnLst>
                                </p:cTn>
                              </p:par>
                            </p:childTnLst>
                          </p:cTn>
                        </p:par>
                        <p:par>
                          <p:cTn id="12" fill="hold">
                            <p:stCondLst>
                              <p:cond delay="2000"/>
                            </p:stCondLst>
                            <p:childTnLst>
                              <p:par>
                                <p:cTn id="13" presetID="1" presetClass="exit"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par>
                          <p:cTn id="15" fill="hold">
                            <p:stCondLst>
                              <p:cond delay="2000"/>
                            </p:stCondLst>
                            <p:childTnLst>
                              <p:par>
                                <p:cTn id="16" presetID="22" presetClass="exit" presetSubtype="8" fill="hold" grpId="2" nodeType="afterEffect">
                                  <p:stCondLst>
                                    <p:cond delay="0"/>
                                  </p:stCondLst>
                                  <p:childTnLst>
                                    <p:animEffect transition="out" filter="wipe(left)">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childTnLst>
                          </p:cTn>
                        </p:par>
                        <p:par>
                          <p:cTn id="19" fill="hold">
                            <p:stCondLst>
                              <p:cond delay="25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0"/>
                                        </p:tgtEl>
                                        <p:attrNameLst>
                                          <p:attrName>ppt_y</p:attrName>
                                        </p:attrNameLst>
                                      </p:cBhvr>
                                      <p:tavLst>
                                        <p:tav tm="0">
                                          <p:val>
                                            <p:strVal val="#ppt_y"/>
                                          </p:val>
                                        </p:tav>
                                        <p:tav tm="100000">
                                          <p:val>
                                            <p:strVal val="#ppt_y"/>
                                          </p:val>
                                        </p:tav>
                                      </p:tavLst>
                                    </p:anim>
                                    <p:anim calcmode="lin" valueType="num">
                                      <p:cBhvr>
                                        <p:cTn id="24"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0"/>
                                        </p:tgtEl>
                                      </p:cBhvr>
                                    </p:animEffect>
                                  </p:childTnLst>
                                </p:cTn>
                              </p:par>
                              <p:par>
                                <p:cTn id="27" presetID="22" presetClass="entr" presetSubtype="8" fill="hold" grpId="0" nodeType="withEffect">
                                  <p:stCondLst>
                                    <p:cond delay="50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par>
                          <p:cTn id="30" fill="hold">
                            <p:stCondLst>
                              <p:cond delay="3650"/>
                            </p:stCondLst>
                            <p:childTnLst>
                              <p:par>
                                <p:cTn id="31" presetID="22" presetClass="entr" presetSubtype="8" fill="hold" grpId="0" nodeType="after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animEffect transition="in" filter="wipe(left)">
                                      <p:cBhvr>
                                        <p:cTn id="33" dur="500"/>
                                        <p:tgtEl>
                                          <p:spTgt spid="13">
                                            <p:txEl>
                                              <p:pRg st="0" end="0"/>
                                            </p:txEl>
                                          </p:spTgt>
                                        </p:tgtEl>
                                      </p:cBhvr>
                                    </p:animEffect>
                                  </p:childTnLst>
                                </p:cTn>
                              </p:par>
                              <p:par>
                                <p:cTn id="34" presetID="22" presetClass="entr" presetSubtype="8" fill="hold" grpId="0" nodeType="withEffect">
                                  <p:stCondLst>
                                    <p:cond delay="250"/>
                                  </p:stCondLst>
                                  <p:childTnLst>
                                    <p:set>
                                      <p:cBhvr>
                                        <p:cTn id="35" dur="1" fill="hold">
                                          <p:stCondLst>
                                            <p:cond delay="0"/>
                                          </p:stCondLst>
                                        </p:cTn>
                                        <p:tgtEl>
                                          <p:spTgt spid="13">
                                            <p:txEl>
                                              <p:pRg st="1" end="1"/>
                                            </p:txEl>
                                          </p:spTgt>
                                        </p:tgtEl>
                                        <p:attrNameLst>
                                          <p:attrName>style.visibility</p:attrName>
                                        </p:attrNameLst>
                                      </p:cBhvr>
                                      <p:to>
                                        <p:strVal val="visible"/>
                                      </p:to>
                                    </p:set>
                                    <p:animEffect transition="in" filter="wipe(left)">
                                      <p:cBhvr>
                                        <p:cTn id="36" dur="500"/>
                                        <p:tgtEl>
                                          <p:spTgt spid="13">
                                            <p:txEl>
                                              <p:pRg st="1" end="1"/>
                                            </p:txEl>
                                          </p:spTgt>
                                        </p:tgtEl>
                                      </p:cBhvr>
                                    </p:animEffect>
                                  </p:childTnLst>
                                </p:cTn>
                              </p:par>
                            </p:childTnLst>
                          </p:cTn>
                        </p:par>
                        <p:par>
                          <p:cTn id="37" fill="hold">
                            <p:stCondLst>
                              <p:cond delay="4400"/>
                            </p:stCondLst>
                            <p:childTnLst>
                              <p:par>
                                <p:cTn id="38" presetID="22" presetClass="entr" presetSubtype="8" fill="hold" grpId="0" nodeType="afterEffect">
                                  <p:stCondLst>
                                    <p:cond delay="0"/>
                                  </p:stCondLst>
                                  <p:childTnLst>
                                    <p:set>
                                      <p:cBhvr>
                                        <p:cTn id="39" dur="1" fill="hold">
                                          <p:stCondLst>
                                            <p:cond delay="0"/>
                                          </p:stCondLst>
                                        </p:cTn>
                                        <p:tgtEl>
                                          <p:spTgt spid="13">
                                            <p:txEl>
                                              <p:pRg st="2" end="2"/>
                                            </p:txEl>
                                          </p:spTgt>
                                        </p:tgtEl>
                                        <p:attrNameLst>
                                          <p:attrName>style.visibility</p:attrName>
                                        </p:attrNameLst>
                                      </p:cBhvr>
                                      <p:to>
                                        <p:strVal val="visible"/>
                                      </p:to>
                                    </p:set>
                                    <p:animEffect transition="in" filter="wipe(left)">
                                      <p:cBhvr>
                                        <p:cTn id="40" dur="500"/>
                                        <p:tgtEl>
                                          <p:spTgt spid="13">
                                            <p:txEl>
                                              <p:pRg st="2" end="2"/>
                                            </p:txEl>
                                          </p:spTgt>
                                        </p:tgtEl>
                                      </p:cBhvr>
                                    </p:animEffect>
                                  </p:childTnLst>
                                </p:cTn>
                              </p:par>
                              <p:par>
                                <p:cTn id="41" presetID="22" presetClass="entr" presetSubtype="8" fill="hold" grpId="0" nodeType="withEffect">
                                  <p:stCondLst>
                                    <p:cond delay="25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wipe(left)">
                                      <p:cBhvr>
                                        <p:cTn id="43" dur="500"/>
                                        <p:tgtEl>
                                          <p:spTgt spid="13">
                                            <p:txEl>
                                              <p:pRg st="3" end="3"/>
                                            </p:txEl>
                                          </p:spTgt>
                                        </p:tgtEl>
                                      </p:cBhvr>
                                    </p:animEffect>
                                  </p:childTnLst>
                                </p:cTn>
                              </p:par>
                            </p:childTnLst>
                          </p:cTn>
                        </p:par>
                        <p:par>
                          <p:cTn id="44" fill="hold">
                            <p:stCondLst>
                              <p:cond delay="5150"/>
                            </p:stCondLst>
                            <p:childTnLst>
                              <p:par>
                                <p:cTn id="45" presetID="22" presetClass="entr" presetSubtype="8" fill="hold" grpId="0" nodeType="afterEffect">
                                  <p:stCondLst>
                                    <p:cond delay="0"/>
                                  </p:stCondLst>
                                  <p:childTnLst>
                                    <p:set>
                                      <p:cBhvr>
                                        <p:cTn id="46" dur="1" fill="hold">
                                          <p:stCondLst>
                                            <p:cond delay="0"/>
                                          </p:stCondLst>
                                        </p:cTn>
                                        <p:tgtEl>
                                          <p:spTgt spid="13">
                                            <p:txEl>
                                              <p:pRg st="4" end="4"/>
                                            </p:txEl>
                                          </p:spTgt>
                                        </p:tgtEl>
                                        <p:attrNameLst>
                                          <p:attrName>style.visibility</p:attrName>
                                        </p:attrNameLst>
                                      </p:cBhvr>
                                      <p:to>
                                        <p:strVal val="visible"/>
                                      </p:to>
                                    </p:set>
                                    <p:animEffect transition="in" filter="wipe(left)">
                                      <p:cBhvr>
                                        <p:cTn id="47" dur="500"/>
                                        <p:tgtEl>
                                          <p:spTgt spid="13">
                                            <p:txEl>
                                              <p:pRg st="4" end="4"/>
                                            </p:txEl>
                                          </p:spTgt>
                                        </p:tgtEl>
                                      </p:cBhvr>
                                    </p:animEffect>
                                  </p:childTnLst>
                                </p:cTn>
                              </p:par>
                              <p:par>
                                <p:cTn id="48" presetID="22" presetClass="entr" presetSubtype="8" fill="hold" grpId="0" nodeType="withEffect">
                                  <p:stCondLst>
                                    <p:cond delay="250"/>
                                  </p:stCondLst>
                                  <p:childTnLst>
                                    <p:set>
                                      <p:cBhvr>
                                        <p:cTn id="49" dur="1" fill="hold">
                                          <p:stCondLst>
                                            <p:cond delay="0"/>
                                          </p:stCondLst>
                                        </p:cTn>
                                        <p:tgtEl>
                                          <p:spTgt spid="13">
                                            <p:txEl>
                                              <p:pRg st="5" end="5"/>
                                            </p:txEl>
                                          </p:spTgt>
                                        </p:tgtEl>
                                        <p:attrNameLst>
                                          <p:attrName>style.visibility</p:attrName>
                                        </p:attrNameLst>
                                      </p:cBhvr>
                                      <p:to>
                                        <p:strVal val="visible"/>
                                      </p:to>
                                    </p:set>
                                    <p:animEffect transition="in" filter="wipe(left)">
                                      <p:cBhvr>
                                        <p:cTn id="50"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9" grpId="1" animBg="1"/>
      <p:bldP spid="9" grpId="2" animBg="1"/>
      <p:bldP spid="10" grpId="0"/>
      <p:bldP spid="11" grpId="0"/>
      <p:bldP spid="1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89828826-234B-45D5-9B40-C0C3F05C0064}"/>
              </a:ext>
            </a:extLst>
          </p:cNvPr>
          <p:cNvSpPr>
            <a:spLocks noGrp="1"/>
          </p:cNvSpPr>
          <p:nvPr>
            <p:ph idx="1"/>
          </p:nvPr>
        </p:nvSpPr>
        <p:spPr>
          <a:xfrm>
            <a:off x="1202919" y="2011679"/>
            <a:ext cx="10861702" cy="4846321"/>
          </a:xfrm>
        </p:spPr>
        <p:txBody>
          <a:bodyPr>
            <a:normAutofit/>
          </a:bodyPr>
          <a:lstStyle/>
          <a:p>
            <a:pPr marL="0" indent="0">
              <a:buNone/>
            </a:pPr>
            <a:r>
              <a:rPr lang="en-GB" dirty="0">
                <a:solidFill>
                  <a:schemeClr val="bg1">
                    <a:lumMod val="90000"/>
                    <a:lumOff val="10000"/>
                  </a:schemeClr>
                </a:solidFill>
              </a:rPr>
              <a:t>1. How would you describe your level of stress?	</a:t>
            </a:r>
            <a:r>
              <a:rPr lang="en-GB" dirty="0">
                <a:solidFill>
                  <a:schemeClr val="bg1">
                    <a:lumMod val="75000"/>
                    <a:lumOff val="25000"/>
                  </a:schemeClr>
                </a:solidFill>
              </a:rPr>
              <a:t>          </a:t>
            </a:r>
            <a:r>
              <a:rPr lang="en-GB" baseline="30000" dirty="0">
                <a:solidFill>
                  <a:schemeClr val="bg1">
                    <a:lumMod val="75000"/>
                    <a:lumOff val="25000"/>
                  </a:schemeClr>
                </a:solidFill>
              </a:rPr>
              <a:t>No stress at all </a:t>
            </a:r>
            <a:r>
              <a:rPr lang="en-GB" dirty="0">
                <a:solidFill>
                  <a:schemeClr val="bg1">
                    <a:lumMod val="75000"/>
                    <a:lumOff val="25000"/>
                  </a:schemeClr>
                </a:solidFill>
              </a:rPr>
              <a:t>0 </a:t>
            </a:r>
            <a:r>
              <a:rPr lang="en-GB" dirty="0">
                <a:solidFill>
                  <a:schemeClr val="bg1">
                    <a:lumMod val="75000"/>
                    <a:lumOff val="25000"/>
                  </a:schemeClr>
                </a:solidFill>
                <a:sym typeface="Wingdings" panose="05000000000000000000" pitchFamily="2" charset="2"/>
              </a:rPr>
              <a:t> 5 </a:t>
            </a:r>
            <a:r>
              <a:rPr lang="en-GB" baseline="30000" dirty="0">
                <a:solidFill>
                  <a:schemeClr val="bg1">
                    <a:lumMod val="75000"/>
                    <a:lumOff val="25000"/>
                  </a:schemeClr>
                </a:solidFill>
                <a:sym typeface="Wingdings" panose="05000000000000000000" pitchFamily="2" charset="2"/>
              </a:rPr>
              <a:t>Extremely stressed</a:t>
            </a:r>
            <a:endParaRPr lang="en-GB" baseline="30000" dirty="0">
              <a:solidFill>
                <a:schemeClr val="bg1">
                  <a:lumMod val="75000"/>
                  <a:lumOff val="25000"/>
                </a:schemeClr>
              </a:solidFill>
            </a:endParaRPr>
          </a:p>
          <a:p>
            <a:pPr marL="0" indent="0">
              <a:buNone/>
            </a:pPr>
            <a:r>
              <a:rPr lang="en-GB" dirty="0">
                <a:solidFill>
                  <a:schemeClr val="bg1">
                    <a:lumMod val="90000"/>
                    <a:lumOff val="10000"/>
                  </a:schemeClr>
                </a:solidFill>
              </a:rPr>
              <a:t>2. In what situations will you most likely come into stress an stress-related issues?</a:t>
            </a:r>
          </a:p>
          <a:p>
            <a:pPr marL="0" indent="0">
              <a:buNone/>
            </a:pPr>
            <a:r>
              <a:rPr lang="en-GB" dirty="0">
                <a:solidFill>
                  <a:schemeClr val="bg1">
                    <a:lumMod val="90000"/>
                    <a:lumOff val="10000"/>
                  </a:schemeClr>
                </a:solidFill>
              </a:rPr>
              <a:t>3. What would you usually do to cope with stress?</a:t>
            </a:r>
          </a:p>
          <a:p>
            <a:pPr marL="0" indent="0">
              <a:buNone/>
            </a:pPr>
            <a:r>
              <a:rPr lang="en-GB" dirty="0">
                <a:solidFill>
                  <a:schemeClr val="bg1">
                    <a:lumMod val="90000"/>
                    <a:lumOff val="10000"/>
                  </a:schemeClr>
                </a:solidFill>
              </a:rPr>
              <a:t>4. (</a:t>
            </a:r>
            <a:r>
              <a:rPr lang="en-GB" dirty="0" err="1">
                <a:solidFill>
                  <a:schemeClr val="bg1">
                    <a:lumMod val="90000"/>
                    <a:lumOff val="10000"/>
                  </a:schemeClr>
                </a:solidFill>
              </a:rPr>
              <a:t>i</a:t>
            </a:r>
            <a:r>
              <a:rPr lang="en-GB" dirty="0">
                <a:solidFill>
                  <a:schemeClr val="bg1">
                    <a:lumMod val="90000"/>
                    <a:lumOff val="10000"/>
                  </a:schemeClr>
                </a:solidFill>
              </a:rPr>
              <a:t>) Have you thought of committing suicide due to stress or stress-related issues?</a:t>
            </a:r>
          </a:p>
          <a:p>
            <a:pPr marL="0" indent="0">
              <a:buNone/>
            </a:pPr>
            <a:r>
              <a:rPr lang="en-GB" dirty="0">
                <a:solidFill>
                  <a:schemeClr val="bg1">
                    <a:lumMod val="90000"/>
                    <a:lumOff val="10000"/>
                  </a:schemeClr>
                </a:solidFill>
              </a:rPr>
              <a:t>     (ii) If yes, did you seek help?</a:t>
            </a:r>
          </a:p>
          <a:p>
            <a:pPr marL="0" indent="0">
              <a:buNone/>
            </a:pPr>
            <a:r>
              <a:rPr lang="en-GB" dirty="0">
                <a:solidFill>
                  <a:schemeClr val="bg1">
                    <a:lumMod val="90000"/>
                    <a:lumOff val="10000"/>
                  </a:schemeClr>
                </a:solidFill>
              </a:rPr>
              <a:t>5. Have you constantly experienced any of the following symptoms due to stress?</a:t>
            </a:r>
          </a:p>
          <a:p>
            <a:pPr marL="0" indent="0">
              <a:buNone/>
            </a:pPr>
            <a:r>
              <a:rPr lang="en-GB" sz="1800" dirty="0">
                <a:solidFill>
                  <a:schemeClr val="bg1">
                    <a:lumMod val="75000"/>
                    <a:lumOff val="25000"/>
                  </a:schemeClr>
                </a:solidFill>
              </a:rPr>
              <a:t>	</a:t>
            </a:r>
            <a:r>
              <a:rPr lang="en-GB" sz="1600" dirty="0">
                <a:solidFill>
                  <a:schemeClr val="bg1">
                    <a:lumMod val="75000"/>
                    <a:lumOff val="25000"/>
                  </a:schemeClr>
                </a:solidFill>
              </a:rPr>
              <a:t>Bad temper; Overreaction; shortened attention span; Nausea; Lack of appetite; Fatigue; Frustration; Anxiety; 	Insomnia;  Depression</a:t>
            </a:r>
            <a:endParaRPr lang="en-GB" sz="1800" dirty="0">
              <a:solidFill>
                <a:schemeClr val="bg1">
                  <a:lumMod val="75000"/>
                  <a:lumOff val="25000"/>
                </a:schemeClr>
              </a:solidFill>
            </a:endParaRPr>
          </a:p>
        </p:txBody>
      </p:sp>
      <p:sp>
        <p:nvSpPr>
          <p:cNvPr id="4" name="標題 1">
            <a:extLst>
              <a:ext uri="{FF2B5EF4-FFF2-40B4-BE49-F238E27FC236}">
                <a16:creationId xmlns:a16="http://schemas.microsoft.com/office/drawing/2014/main" id="{9D0D71DF-2F7F-463F-9486-8F098989F0ED}"/>
              </a:ext>
            </a:extLst>
          </p:cNvPr>
          <p:cNvSpPr txBox="1">
            <a:spLocks/>
          </p:cNvSpPr>
          <p:nvPr/>
        </p:nvSpPr>
        <p:spPr>
          <a:xfrm>
            <a:off x="1202919" y="371260"/>
            <a:ext cx="5258033"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3200" b="1" dirty="0">
                <a:solidFill>
                  <a:schemeClr val="tx1">
                    <a:lumMod val="20000"/>
                    <a:lumOff val="80000"/>
                  </a:schemeClr>
                </a:solidFill>
                <a:effectLst>
                  <a:outerShdw blurRad="38100" dist="38100" dir="2700000" algn="tl">
                    <a:srgbClr val="000000">
                      <a:alpha val="43137"/>
                    </a:srgbClr>
                  </a:outerShdw>
                </a:effectLst>
              </a:rPr>
              <a:t>methodology</a:t>
            </a:r>
            <a:endParaRPr lang="en-GB" sz="2000" dirty="0">
              <a:solidFill>
                <a:schemeClr val="tx1">
                  <a:lumMod val="50000"/>
                </a:schemeClr>
              </a:solidFill>
              <a:effectLst>
                <a:outerShdw blurRad="38100" dist="38100" dir="2700000" algn="tl">
                  <a:srgbClr val="000000">
                    <a:alpha val="43137"/>
                  </a:srgbClr>
                </a:outerShdw>
              </a:effectLst>
            </a:endParaRPr>
          </a:p>
        </p:txBody>
      </p:sp>
      <p:sp>
        <p:nvSpPr>
          <p:cNvPr id="6" name="標題 1">
            <a:extLst>
              <a:ext uri="{FF2B5EF4-FFF2-40B4-BE49-F238E27FC236}">
                <a16:creationId xmlns:a16="http://schemas.microsoft.com/office/drawing/2014/main" id="{55FF2A4F-7A30-44F0-B3B3-4AC3F6F4F2E3}"/>
              </a:ext>
            </a:extLst>
          </p:cNvPr>
          <p:cNvSpPr txBox="1">
            <a:spLocks/>
          </p:cNvSpPr>
          <p:nvPr/>
        </p:nvSpPr>
        <p:spPr>
          <a:xfrm>
            <a:off x="1202919" y="780521"/>
            <a:ext cx="3107824" cy="966373"/>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GB" sz="2000" b="1" dirty="0">
                <a:solidFill>
                  <a:schemeClr val="tx1">
                    <a:lumMod val="50000"/>
                  </a:schemeClr>
                </a:solidFill>
                <a:effectLst>
                  <a:outerShdw blurRad="38100" dist="38100" dir="2700000" algn="tl">
                    <a:srgbClr val="000000">
                      <a:alpha val="43137"/>
                    </a:srgbClr>
                  </a:outerShdw>
                </a:effectLst>
              </a:rPr>
              <a:t>- Questionnaire</a:t>
            </a:r>
            <a:endParaRPr lang="en-GB" sz="1400" dirty="0">
              <a:solidFill>
                <a:schemeClr val="tx1">
                  <a:lumMod val="50000"/>
                </a:schemeClr>
              </a:solidFill>
              <a:effectLst>
                <a:outerShdw blurRad="38100" dist="38100" dir="2700000" algn="tl">
                  <a:srgbClr val="000000">
                    <a:alpha val="43137"/>
                  </a:srgbClr>
                </a:outerShdw>
              </a:effectLst>
            </a:endParaRPr>
          </a:p>
        </p:txBody>
      </p:sp>
      <p:sp>
        <p:nvSpPr>
          <p:cNvPr id="7" name="動作按鈕: 空白 6">
            <a:hlinkClick r:id="" action="ppaction://hlinkshowjump?jump=lastslide" highlightClick="1"/>
            <a:extLst>
              <a:ext uri="{FF2B5EF4-FFF2-40B4-BE49-F238E27FC236}">
                <a16:creationId xmlns:a16="http://schemas.microsoft.com/office/drawing/2014/main" id="{EB5701EB-8841-4A57-B271-513D9C0FEABF}"/>
              </a:ext>
            </a:extLst>
          </p:cNvPr>
          <p:cNvSpPr/>
          <p:nvPr/>
        </p:nvSpPr>
        <p:spPr>
          <a:xfrm>
            <a:off x="9271000" y="215900"/>
            <a:ext cx="2789899" cy="1530994"/>
          </a:xfrm>
          <a:prstGeom prst="actionButtonBlank">
            <a:avLst/>
          </a:prstGeom>
          <a:solidFill>
            <a:srgbClr val="C8C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123303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par>
                                <p:cTn id="12" presetID="22" presetClass="entr" presetSubtype="8" fill="hold" grpId="0" nodeType="withEffect">
                                  <p:stCondLst>
                                    <p:cond delay="75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750"/>
                                        <p:tgtEl>
                                          <p:spTgt spid="6"/>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left)">
                                      <p:cBhvr>
                                        <p:cTn id="18" dur="500"/>
                                        <p:tgtEl>
                                          <p:spTgt spid="3">
                                            <p:txEl>
                                              <p:pRg st="0" end="0"/>
                                            </p:txEl>
                                          </p:spTgt>
                                        </p:tgtEl>
                                      </p:cBhvr>
                                    </p:animEffect>
                                  </p:childTnLst>
                                </p:cTn>
                              </p:par>
                              <p:par>
                                <p:cTn id="19" presetID="22" presetClass="entr" presetSubtype="8" fill="hold" grpId="0" nodeType="withEffect">
                                  <p:stCondLst>
                                    <p:cond delay="25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wipe(left)">
                                      <p:cBhvr>
                                        <p:cTn id="21" dur="500"/>
                                        <p:tgtEl>
                                          <p:spTgt spid="3">
                                            <p:txEl>
                                              <p:pRg st="1" end="1"/>
                                            </p:txEl>
                                          </p:spTgt>
                                        </p:tgtEl>
                                      </p:cBhvr>
                                    </p:animEffect>
                                  </p:childTnLst>
                                </p:cTn>
                              </p:par>
                              <p:par>
                                <p:cTn id="22" presetID="22" presetClass="entr" presetSubtype="8" fill="hold" grpId="0" nodeType="withEffect">
                                  <p:stCondLst>
                                    <p:cond delay="50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left)">
                                      <p:cBhvr>
                                        <p:cTn id="24" dur="500"/>
                                        <p:tgtEl>
                                          <p:spTgt spid="3">
                                            <p:txEl>
                                              <p:pRg st="2" end="2"/>
                                            </p:txEl>
                                          </p:spTgt>
                                        </p:tgtEl>
                                      </p:cBhvr>
                                    </p:animEffect>
                                  </p:childTnLst>
                                </p:cTn>
                              </p:par>
                              <p:par>
                                <p:cTn id="25" presetID="22" presetClass="entr" presetSubtype="8" fill="hold" grpId="0" nodeType="withEffect">
                                  <p:stCondLst>
                                    <p:cond delay="100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par>
                                <p:cTn id="28" presetID="22" presetClass="entr" presetSubtype="8" fill="hold" grpId="0" nodeType="withEffect">
                                  <p:stCondLst>
                                    <p:cond delay="125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left)">
                                      <p:cBhvr>
                                        <p:cTn id="30" dur="500"/>
                                        <p:tgtEl>
                                          <p:spTgt spid="3">
                                            <p:txEl>
                                              <p:pRg st="4" end="4"/>
                                            </p:txEl>
                                          </p:spTgt>
                                        </p:tgtEl>
                                      </p:cBhvr>
                                    </p:animEffect>
                                  </p:childTnLst>
                                </p:cTn>
                              </p:par>
                              <p:par>
                                <p:cTn id="31" presetID="22" presetClass="entr" presetSubtype="8" fill="hold" grpId="0" nodeType="withEffect">
                                  <p:stCondLst>
                                    <p:cond delay="175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wipe(left)">
                                      <p:cBhvr>
                                        <p:cTn id="33" dur="500"/>
                                        <p:tgtEl>
                                          <p:spTgt spid="3">
                                            <p:txEl>
                                              <p:pRg st="5" end="5"/>
                                            </p:txEl>
                                          </p:spTgt>
                                        </p:tgtEl>
                                      </p:cBhvr>
                                    </p:animEffect>
                                  </p:childTnLst>
                                </p:cTn>
                              </p:par>
                              <p:par>
                                <p:cTn id="34" presetID="22" presetClass="entr" presetSubtype="8" fill="hold" grpId="0" nodeType="withEffect">
                                  <p:stCondLst>
                                    <p:cond delay="175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wipe(left)">
                                      <p:cBhvr>
                                        <p:cTn id="3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6"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帶狀">
  <a:themeElements>
    <a:clrScheme name="IH Project">
      <a:dk1>
        <a:srgbClr val="2C2C2C"/>
      </a:dk1>
      <a:lt1>
        <a:srgbClr val="C8C856"/>
      </a:lt1>
      <a:dk2>
        <a:srgbClr val="E0E09F"/>
      </a:dk2>
      <a:lt2>
        <a:srgbClr val="F2F2D8"/>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C8C856"/>
      </a:folHlink>
    </a:clrScheme>
    <a:fontScheme name="帶狀">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帶狀">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ontrol xmlns="http://schemas.microsoft.com/VisualStudio/2011/storyboarding/control">
  <Id Name="System.Storyboarding.WindowsPhone.Tile" Revision="1" Stencil="System.Storyboarding.WindowsPhone" StencilVersion="0.1"/>
</Control>
</file>

<file path=customXml/item10.xml><?xml version="1.0" encoding="utf-8"?>
<Control xmlns="http://schemas.microsoft.com/VisualStudio/2011/storyboarding/control">
  <Id Name="System.Storyboarding.WindowsPhone.Tile" Revision="1" Stencil="System.Storyboarding.WindowsPhone" StencilVersion="0.1"/>
</Control>
</file>

<file path=customXml/item11.xml><?xml version="1.0" encoding="utf-8"?>
<Control xmlns="http://schemas.microsoft.com/VisualStudio/2011/storyboarding/control">
  <Id Name="System.Storyboarding.WindowsPhone.Tile" Revision="1" Stencil="System.Storyboarding.WindowsPhone" StencilVersion="0.1"/>
</Control>
</file>

<file path=customXml/item12.xml><?xml version="1.0" encoding="utf-8"?>
<Control xmlns="http://schemas.microsoft.com/VisualStudio/2011/storyboarding/control">
  <Id Name="System.Storyboarding.WindowsPhone.Tile" Revision="1" Stencil="System.Storyboarding.WindowsPhone" StencilVersion="0.1"/>
</Control>
</file>

<file path=customXml/item13.xml><?xml version="1.0" encoding="utf-8"?>
<Control xmlns="http://schemas.microsoft.com/VisualStudio/2011/storyboarding/control">
  <Id Name="System.Storyboarding.WindowsPhone.Tile" Revision="1" Stencil="System.Storyboarding.WindowsPhone" StencilVersion="0.1"/>
</Control>
</file>

<file path=customXml/item14.xml><?xml version="1.0" encoding="utf-8"?>
<Control xmlns="http://schemas.microsoft.com/VisualStudio/2011/storyboarding/control">
  <Id Name="System.Storyboarding.WindowsPhone.Tile" Revision="1" Stencil="System.Storyboarding.WindowsPhone" StencilVersion="0.1"/>
</Control>
</file>

<file path=customXml/item15.xml><?xml version="1.0" encoding="utf-8"?>
<Control xmlns="http://schemas.microsoft.com/VisualStudio/2011/storyboarding/control">
  <Id Name="System.Storyboarding.WindowsPhone.WideTile" Revision="1" Stencil="System.Storyboarding.WindowsPhone" StencilVersion="0.1"/>
</Control>
</file>

<file path=customXml/item16.xml><?xml version="1.0" encoding="utf-8"?>
<Control xmlns="http://schemas.microsoft.com/VisualStudio/2011/storyboarding/control">
  <Id Name="System.Storyboarding.WindowsPhone.Tile" Revision="1" Stencil="System.Storyboarding.WindowsPhone" StencilVersion="0.1"/>
</Control>
</file>

<file path=customXml/item17.xml><?xml version="1.0" encoding="utf-8"?>
<Control xmlns="http://schemas.microsoft.com/VisualStudio/2011/storyboarding/control">
  <Id Name="System.Storyboarding.Backgrounds.StartScreen" Revision="1" Stencil="System.Storyboarding.Backgrounds" StencilVersion="0.1"/>
</Control>
</file>

<file path=customXml/item2.xml><?xml version="1.0" encoding="utf-8"?>
<Control xmlns="http://schemas.microsoft.com/VisualStudio/2011/storyboarding/control">
  <Id Name="System.Storyboarding.Icons.User" Revision="1" Stencil="System.Storyboarding.Icons" StencilVersion="0.1"/>
</Control>
</file>

<file path=customXml/item3.xml><?xml version="1.0" encoding="utf-8"?>
<Control xmlns="http://schemas.microsoft.com/VisualStudio/2011/storyboarding/control">
  <Id Name="System.Storyboarding.Backgrounds.DesktopTaskbar" Revision="1" Stencil="System.Storyboarding.Backgrounds" StencilVersion="0.1"/>
</Control>
</file>

<file path=customXml/item4.xml><?xml version="1.0" encoding="utf-8"?>
<Control xmlns="http://schemas.microsoft.com/VisualStudio/2011/storyboarding/control">
  <Id Name="System.Storyboarding.WindowsPhone.Tile" Revision="1" Stencil="System.Storyboarding.WindowsPhone" StencilVersion="0.1"/>
</Control>
</file>

<file path=customXml/item5.xml><?xml version="1.0" encoding="utf-8"?>
<Control xmlns="http://schemas.microsoft.com/VisualStudio/2011/storyboarding/control">
  <Id Name="System.Storyboarding.WindowsPhone.WideTile" Revision="1" Stencil="System.Storyboarding.WindowsPhone" StencilVersion="0.1"/>
</Control>
</file>

<file path=customXml/item6.xml><?xml version="1.0" encoding="utf-8"?>
<Control xmlns="http://schemas.microsoft.com/VisualStudio/2011/storyboarding/control">
  <Id Name="System.Storyboarding.WindowsPhone.Tile" Revision="1" Stencil="System.Storyboarding.WindowsPhone" StencilVersion="0.1"/>
</Control>
</file>

<file path=customXml/item7.xml><?xml version="1.0" encoding="utf-8"?>
<Control xmlns="http://schemas.microsoft.com/VisualStudio/2011/storyboarding/control">
  <Id Name="System.Storyboarding.Common.Text" Revision="1" Stencil="System.Storyboarding.Common" StencilVersion="0.1"/>
</Control>
</file>

<file path=customXml/item8.xml><?xml version="1.0" encoding="utf-8"?>
<Control xmlns="http://schemas.microsoft.com/VisualStudio/2011/storyboarding/control">
  <Id Name="System.Storyboarding.WindowsPhone.Tile" Revision="1" Stencil="System.Storyboarding.WindowsPhone" StencilVersion="0.1"/>
</Control>
</file>

<file path=customXml/item9.xml><?xml version="1.0" encoding="utf-8"?>
<Control xmlns="http://schemas.microsoft.com/VisualStudio/2011/storyboarding/control">
  <Id Name="System.Storyboarding.WindowsPhone.WideTile" Revision="1" Stencil="System.Storyboarding.WindowsPhone" StencilVersion="0.1"/>
</Control>
</file>

<file path=customXml/itemProps1.xml><?xml version="1.0" encoding="utf-8"?>
<ds:datastoreItem xmlns:ds="http://schemas.openxmlformats.org/officeDocument/2006/customXml" ds:itemID="{A56E7BBF-4AD1-4BAB-BB90-656BC303E394}">
  <ds:schemaRefs>
    <ds:schemaRef ds:uri="http://schemas.microsoft.com/VisualStudio/2011/storyboarding/control"/>
  </ds:schemaRefs>
</ds:datastoreItem>
</file>

<file path=customXml/itemProps10.xml><?xml version="1.0" encoding="utf-8"?>
<ds:datastoreItem xmlns:ds="http://schemas.openxmlformats.org/officeDocument/2006/customXml" ds:itemID="{B86ED811-76FA-470E-BF65-7B08F4E478BD}">
  <ds:schemaRefs>
    <ds:schemaRef ds:uri="http://schemas.microsoft.com/VisualStudio/2011/storyboarding/control"/>
  </ds:schemaRefs>
</ds:datastoreItem>
</file>

<file path=customXml/itemProps11.xml><?xml version="1.0" encoding="utf-8"?>
<ds:datastoreItem xmlns:ds="http://schemas.openxmlformats.org/officeDocument/2006/customXml" ds:itemID="{F8288DEA-22B9-443B-ABE1-014EF687A73A}">
  <ds:schemaRefs>
    <ds:schemaRef ds:uri="http://schemas.microsoft.com/VisualStudio/2011/storyboarding/control"/>
  </ds:schemaRefs>
</ds:datastoreItem>
</file>

<file path=customXml/itemProps12.xml><?xml version="1.0" encoding="utf-8"?>
<ds:datastoreItem xmlns:ds="http://schemas.openxmlformats.org/officeDocument/2006/customXml" ds:itemID="{1C0C511F-E67D-4D4A-9A7B-6E9F2916E4D8}">
  <ds:schemaRefs>
    <ds:schemaRef ds:uri="http://schemas.microsoft.com/VisualStudio/2011/storyboarding/control"/>
  </ds:schemaRefs>
</ds:datastoreItem>
</file>

<file path=customXml/itemProps13.xml><?xml version="1.0" encoding="utf-8"?>
<ds:datastoreItem xmlns:ds="http://schemas.openxmlformats.org/officeDocument/2006/customXml" ds:itemID="{864CECF6-9DCA-4D1C-9B38-E0688ABC9BEF}">
  <ds:schemaRefs>
    <ds:schemaRef ds:uri="http://schemas.microsoft.com/VisualStudio/2011/storyboarding/control"/>
  </ds:schemaRefs>
</ds:datastoreItem>
</file>

<file path=customXml/itemProps14.xml><?xml version="1.0" encoding="utf-8"?>
<ds:datastoreItem xmlns:ds="http://schemas.openxmlformats.org/officeDocument/2006/customXml" ds:itemID="{8376A45C-3B73-430A-AB07-14AE228ECB55}">
  <ds:schemaRefs>
    <ds:schemaRef ds:uri="http://schemas.microsoft.com/VisualStudio/2011/storyboarding/control"/>
  </ds:schemaRefs>
</ds:datastoreItem>
</file>

<file path=customXml/itemProps15.xml><?xml version="1.0" encoding="utf-8"?>
<ds:datastoreItem xmlns:ds="http://schemas.openxmlformats.org/officeDocument/2006/customXml" ds:itemID="{A20CCF91-9787-422A-AEBB-C4729D818C00}">
  <ds:schemaRefs>
    <ds:schemaRef ds:uri="http://schemas.microsoft.com/VisualStudio/2011/storyboarding/control"/>
  </ds:schemaRefs>
</ds:datastoreItem>
</file>

<file path=customXml/itemProps16.xml><?xml version="1.0" encoding="utf-8"?>
<ds:datastoreItem xmlns:ds="http://schemas.openxmlformats.org/officeDocument/2006/customXml" ds:itemID="{227E5C53-C01D-4E70-A6B9-862CEA9643DB}">
  <ds:schemaRefs>
    <ds:schemaRef ds:uri="http://schemas.microsoft.com/VisualStudio/2011/storyboarding/control"/>
  </ds:schemaRefs>
</ds:datastoreItem>
</file>

<file path=customXml/itemProps17.xml><?xml version="1.0" encoding="utf-8"?>
<ds:datastoreItem xmlns:ds="http://schemas.openxmlformats.org/officeDocument/2006/customXml" ds:itemID="{8E0A95D9-C151-42FD-93F2-42958048CF59}">
  <ds:schemaRefs>
    <ds:schemaRef ds:uri="http://schemas.microsoft.com/VisualStudio/2011/storyboarding/control"/>
  </ds:schemaRefs>
</ds:datastoreItem>
</file>

<file path=customXml/itemProps2.xml><?xml version="1.0" encoding="utf-8"?>
<ds:datastoreItem xmlns:ds="http://schemas.openxmlformats.org/officeDocument/2006/customXml" ds:itemID="{2D71B260-49DD-430A-993F-35BB818160D2}">
  <ds:schemaRefs>
    <ds:schemaRef ds:uri="http://schemas.microsoft.com/VisualStudio/2011/storyboarding/control"/>
  </ds:schemaRefs>
</ds:datastoreItem>
</file>

<file path=customXml/itemProps3.xml><?xml version="1.0" encoding="utf-8"?>
<ds:datastoreItem xmlns:ds="http://schemas.openxmlformats.org/officeDocument/2006/customXml" ds:itemID="{2B93B91D-495D-458A-A80B-312E15443EED}">
  <ds:schemaRefs>
    <ds:schemaRef ds:uri="http://schemas.microsoft.com/VisualStudio/2011/storyboarding/control"/>
  </ds:schemaRefs>
</ds:datastoreItem>
</file>

<file path=customXml/itemProps4.xml><?xml version="1.0" encoding="utf-8"?>
<ds:datastoreItem xmlns:ds="http://schemas.openxmlformats.org/officeDocument/2006/customXml" ds:itemID="{54096EDF-8844-4AF1-A245-67F5F80754AD}">
  <ds:schemaRefs>
    <ds:schemaRef ds:uri="http://schemas.microsoft.com/VisualStudio/2011/storyboarding/control"/>
  </ds:schemaRefs>
</ds:datastoreItem>
</file>

<file path=customXml/itemProps5.xml><?xml version="1.0" encoding="utf-8"?>
<ds:datastoreItem xmlns:ds="http://schemas.openxmlformats.org/officeDocument/2006/customXml" ds:itemID="{5F8B743C-58C9-496B-861D-37CFDCB689D2}">
  <ds:schemaRefs>
    <ds:schemaRef ds:uri="http://schemas.microsoft.com/VisualStudio/2011/storyboarding/control"/>
  </ds:schemaRefs>
</ds:datastoreItem>
</file>

<file path=customXml/itemProps6.xml><?xml version="1.0" encoding="utf-8"?>
<ds:datastoreItem xmlns:ds="http://schemas.openxmlformats.org/officeDocument/2006/customXml" ds:itemID="{62297194-F276-4C35-9AA2-BFDF1B032F77}">
  <ds:schemaRefs>
    <ds:schemaRef ds:uri="http://schemas.microsoft.com/VisualStudio/2011/storyboarding/control"/>
  </ds:schemaRefs>
</ds:datastoreItem>
</file>

<file path=customXml/itemProps7.xml><?xml version="1.0" encoding="utf-8"?>
<ds:datastoreItem xmlns:ds="http://schemas.openxmlformats.org/officeDocument/2006/customXml" ds:itemID="{CCE23676-7212-4FCA-ABFB-70FF7FF618C0}">
  <ds:schemaRefs>
    <ds:schemaRef ds:uri="http://schemas.microsoft.com/VisualStudio/2011/storyboarding/control"/>
  </ds:schemaRefs>
</ds:datastoreItem>
</file>

<file path=customXml/itemProps8.xml><?xml version="1.0" encoding="utf-8"?>
<ds:datastoreItem xmlns:ds="http://schemas.openxmlformats.org/officeDocument/2006/customXml" ds:itemID="{B945FD6A-04E9-4DD2-94EC-104268517FC4}">
  <ds:schemaRefs>
    <ds:schemaRef ds:uri="http://schemas.microsoft.com/VisualStudio/2011/storyboarding/control"/>
  </ds:schemaRefs>
</ds:datastoreItem>
</file>

<file path=customXml/itemProps9.xml><?xml version="1.0" encoding="utf-8"?>
<ds:datastoreItem xmlns:ds="http://schemas.openxmlformats.org/officeDocument/2006/customXml" ds:itemID="{76EF0D77-C994-4232-9406-B3D450F81857}">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TM03090430[[fn=帶狀]]</Template>
  <TotalTime>1735</TotalTime>
  <Words>1694</Words>
  <Application>Microsoft Office PowerPoint</Application>
  <PresentationFormat>寬螢幕</PresentationFormat>
  <Paragraphs>334</Paragraphs>
  <Slides>25</Slides>
  <Notes>1</Notes>
  <HiddenSlides>1</HiddenSlides>
  <MMClips>3</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25</vt:i4>
      </vt:variant>
    </vt:vector>
  </HeadingPairs>
  <TitlesOfParts>
    <vt:vector size="33" baseType="lpstr">
      <vt:lpstr>新細明體</vt:lpstr>
      <vt:lpstr>Arial</vt:lpstr>
      <vt:lpstr>Calibri</vt:lpstr>
      <vt:lpstr>Corbel</vt:lpstr>
      <vt:lpstr>Kristen ITC</vt:lpstr>
      <vt:lpstr>Old English Text MT</vt:lpstr>
      <vt:lpstr>Wingdings</vt:lpstr>
      <vt:lpstr>帶狀</vt:lpstr>
      <vt:lpstr>PowerPoint 簡報</vt:lpstr>
      <vt:lpstr>Background Study</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CCheukKa</dc:creator>
  <cp:lastModifiedBy>CCheukKa</cp:lastModifiedBy>
  <cp:revision>356</cp:revision>
  <dcterms:created xsi:type="dcterms:W3CDTF">2018-05-26T12:14:14Z</dcterms:created>
  <dcterms:modified xsi:type="dcterms:W3CDTF">2018-05-27T17:22:03Z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ies>
</file>